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4"/>
  </p:notesMasterIdLst>
  <p:handoutMasterIdLst>
    <p:handoutMasterId r:id="rId15"/>
  </p:handoutMasterIdLst>
  <p:sldIdLst>
    <p:sldId id="256" r:id="rId3"/>
    <p:sldId id="257" r:id="rId4"/>
    <p:sldId id="268" r:id="rId5"/>
    <p:sldId id="279" r:id="rId6"/>
    <p:sldId id="300" r:id="rId7"/>
    <p:sldId id="267" r:id="rId8"/>
    <p:sldId id="280" r:id="rId9"/>
    <p:sldId id="281" r:id="rId10"/>
    <p:sldId id="304" r:id="rId11"/>
    <p:sldId id="284" r:id="rId12"/>
    <p:sldId id="301"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772F67-AD67-466D-8B85-0E27D2D19919}" v="844" dt="2026-03-28T18:45:27.6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76117" autoAdjust="0"/>
  </p:normalViewPr>
  <p:slideViewPr>
    <p:cSldViewPr snapToGrid="0">
      <p:cViewPr varScale="1">
        <p:scale>
          <a:sx n="55" d="100"/>
          <a:sy n="55" d="100"/>
        </p:scale>
        <p:origin x="1699" y="2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A631F5-0C35-D592-BF12-16EE493E3265}"/>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GB"/>
              <a:t>Set Apart For His Glory #1:  Book of Ephesians - Overview</a:t>
            </a:r>
          </a:p>
        </p:txBody>
      </p:sp>
      <p:sp>
        <p:nvSpPr>
          <p:cNvPr id="3" name="Date Placeholder 2">
            <a:extLst>
              <a:ext uri="{FF2B5EF4-FFF2-40B4-BE49-F238E27FC236}">
                <a16:creationId xmlns:a16="http://schemas.microsoft.com/office/drawing/2014/main" id="{B591F4B5-BE28-8FCD-D077-530B288DE12B}"/>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A07E2DC-BA75-4469-8FAD-68D836417AF3}" type="datetime8">
              <a:rPr lang="en-GB" smtClean="0"/>
              <a:t>10/04/2026 09:30</a:t>
            </a:fld>
            <a:endParaRPr lang="en-GB"/>
          </a:p>
        </p:txBody>
      </p:sp>
      <p:sp>
        <p:nvSpPr>
          <p:cNvPr id="4" name="Footer Placeholder 3">
            <a:extLst>
              <a:ext uri="{FF2B5EF4-FFF2-40B4-BE49-F238E27FC236}">
                <a16:creationId xmlns:a16="http://schemas.microsoft.com/office/drawing/2014/main" id="{BA45E3F6-B2CF-BC1E-36CF-151C51CFF771}"/>
              </a:ext>
            </a:extLst>
          </p:cNvPr>
          <p:cNvSpPr>
            <a:spLocks noGrp="1"/>
          </p:cNvSpPr>
          <p:nvPr>
            <p:ph type="ftr" sz="quarter" idx="2"/>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B34F8EB-9EA9-B3AF-3D53-1860765B252F}"/>
              </a:ext>
            </a:extLst>
          </p:cNvPr>
          <p:cNvSpPr>
            <a:spLocks noGrp="1"/>
          </p:cNvSpPr>
          <p:nvPr>
            <p:ph type="sldNum" sz="quarter" idx="3"/>
          </p:nvPr>
        </p:nvSpPr>
        <p:spPr>
          <a:xfrm>
            <a:off x="3850443" y="9428585"/>
            <a:ext cx="2945659" cy="498055"/>
          </a:xfrm>
          <a:prstGeom prst="rect">
            <a:avLst/>
          </a:prstGeom>
        </p:spPr>
        <p:txBody>
          <a:bodyPr vert="horz" lIns="91440" tIns="45720" rIns="91440" bIns="45720" rtlCol="0" anchor="b"/>
          <a:lstStyle>
            <a:lvl1pPr algn="r">
              <a:defRPr sz="1200"/>
            </a:lvl1pPr>
          </a:lstStyle>
          <a:p>
            <a:fld id="{6EA7874B-420C-4650-86A7-03A8F9664CCD}" type="slidenum">
              <a:rPr lang="en-GB" smtClean="0"/>
              <a:t>‹#›</a:t>
            </a:fld>
            <a:endParaRPr lang="en-GB"/>
          </a:p>
        </p:txBody>
      </p:sp>
    </p:spTree>
    <p:extLst>
      <p:ext uri="{BB962C8B-B14F-4D97-AF65-F5344CB8AC3E}">
        <p14:creationId xmlns:p14="http://schemas.microsoft.com/office/powerpoint/2010/main" val="2262880242"/>
      </p:ext>
    </p:extLst>
  </p:cSld>
  <p:clrMap bg1="lt1" tx1="dk1" bg2="lt2" tx2="dk2" accent1="accent1" accent2="accent2" accent3="accent3" accent4="accent4" accent5="accent5" accent6="accent6" hlink="hlink" folHlink="folHlink"/>
  <p:hf ftr="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7:03.09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7:46.047"/>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9:27.008"/>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1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9:47.669"/>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1041 57,'6249'0,"-4213"0,248 0,757 0,-1567 0,-1066-22,-70 0,514 19,-470 5,3594-2,-3744-2,280 5,-466 0,0 1,0 3,-1 1,0 3,45 16,-25-6,-34-12,-1 1,0 2,-1 1,35 20,174 125,13 9,-241-160,0 0,0 1,-1 0,0 0,0 1,0 0,-2 1,1 0,-1 0,0 0,-1 1,7 17,-3-2,-1 0,-1 1,-2-1,-1 1,0 1,-2-1,-2 1,0-1,-6 49,4-66,-1 0,-1-1,0 1,0-1,-1 0,0 0,0 0,-1-1,-7 11,-9 8,-31 33,26-32,-35 45,42-47,-2-1,0-1,-2-1,-44 36,27-32,0-3,-1-1,-2-2,0-1,-1-3,-1-2,-55 12,-34 6,-158 62,250-81,-2-2,0-2,0-3,-68 5,-185-12,133-3,118 3,-712-26,648 15,-1 5,-186 13,-985 75,435-81,409-3,-3731 2,4062 0,-881-18,2-10,-12 27,464 3,-3555-2,3587-22,50 0,333 21,-191-6,-499-56,321 43,-553 22,574-3,-1331 1,1757 1,-2-1,-59-5,92 3,-1 1,0-1,1-1,0 0,-1-1,1 0,0 0,1-1,-1 0,-14-11,18 11,1-1,0 1,0-1,1 0,0 0,0-1,0 1,1-1,0 0,0 0,1 0,0 0,0 0,0 0,0-13,0-11,1 0,6-46,-2 31,7-531,-8 535,2 1,1-1,18-63,-18 89,1 1,0-1,1 1,0 1,1-1,1 1,0 1,1-1,20-19,39-52,-47 55,2 1,1 1,35-31,-50 52,0 0,0 0,1 1,0 1,0 0,0 1,0 0,1 0,0 1,0 1,0 0,0 0,0 1,15 1,16 3,0 2,71 16,-27-4,4-6,-52-9</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GB"/>
              <a:t>Set Apart For His Glory #1:  Book of Ephesians - Overview</a:t>
            </a: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4B11132-B4B0-475D-AC38-898D7588F479}" type="datetime8">
              <a:rPr lang="en-GB" smtClean="0"/>
              <a:t>10/04/2026 09:30</a:t>
            </a:fld>
            <a:endParaRPr lang="en-GB"/>
          </a:p>
        </p:txBody>
      </p:sp>
      <p:sp>
        <p:nvSpPr>
          <p:cNvPr id="4" name="Slide Image Placeholder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40" tIns="45720" rIns="91440" bIns="45720" rtlCol="0" anchor="b"/>
          <a:lstStyle>
            <a:lvl1pPr algn="r">
              <a:defRPr sz="1200"/>
            </a:lvl1pPr>
          </a:lstStyle>
          <a:p>
            <a:fld id="{81788C09-FC14-484E-AC02-0A260A317E46}" type="slidenum">
              <a:rPr lang="en-GB" smtClean="0"/>
              <a:t>‹#›</a:t>
            </a:fld>
            <a:endParaRPr lang="en-GB"/>
          </a:p>
        </p:txBody>
      </p:sp>
    </p:spTree>
    <p:extLst>
      <p:ext uri="{BB962C8B-B14F-4D97-AF65-F5344CB8AC3E}">
        <p14:creationId xmlns:p14="http://schemas.microsoft.com/office/powerpoint/2010/main" val="209322970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400" b="1"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10/04/2026 09:30</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2</a:t>
            </a:fld>
            <a:endParaRPr lang="en-GB"/>
          </a:p>
        </p:txBody>
      </p:sp>
    </p:spTree>
    <p:extLst>
      <p:ext uri="{BB962C8B-B14F-4D97-AF65-F5344CB8AC3E}">
        <p14:creationId xmlns:p14="http://schemas.microsoft.com/office/powerpoint/2010/main" val="2684811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10/04/2026 09:30</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11</a:t>
            </a:fld>
            <a:endParaRPr lang="en-GB"/>
          </a:p>
        </p:txBody>
      </p:sp>
    </p:spTree>
    <p:extLst>
      <p:ext uri="{BB962C8B-B14F-4D97-AF65-F5344CB8AC3E}">
        <p14:creationId xmlns:p14="http://schemas.microsoft.com/office/powerpoint/2010/main" val="714510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400" b="1" i="1"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10/04/2026 09:30</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3</a:t>
            </a:fld>
            <a:endParaRPr lang="en-GB"/>
          </a:p>
        </p:txBody>
      </p:sp>
    </p:spTree>
    <p:extLst>
      <p:ext uri="{BB962C8B-B14F-4D97-AF65-F5344CB8AC3E}">
        <p14:creationId xmlns:p14="http://schemas.microsoft.com/office/powerpoint/2010/main" val="3165088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10/04/2026 09:30</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4</a:t>
            </a:fld>
            <a:endParaRPr lang="en-GB"/>
          </a:p>
        </p:txBody>
      </p:sp>
    </p:spTree>
    <p:extLst>
      <p:ext uri="{BB962C8B-B14F-4D97-AF65-F5344CB8AC3E}">
        <p14:creationId xmlns:p14="http://schemas.microsoft.com/office/powerpoint/2010/main" val="398784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7015F-BDB4-7D20-EDF9-5520988CE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B0705-B2BB-F6BD-1C6F-E1E61F8952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65106-BCD3-5C81-D24C-94AD59E17DBA}"/>
              </a:ext>
            </a:extLst>
          </p:cNvPr>
          <p:cNvSpPr>
            <a:spLocks noGrp="1"/>
          </p:cNvSpPr>
          <p:nvPr>
            <p:ph type="body" idx="1"/>
          </p:nvPr>
        </p:nvSpPr>
        <p:spPr/>
        <p:txBody>
          <a:bodyPr/>
          <a:lstStyle/>
          <a:p>
            <a:pPr marL="0" indent="0">
              <a:buFont typeface="Arial" panose="020B0604020202020204" pitchFamily="34" charset="0"/>
              <a:buNone/>
            </a:pPr>
            <a:endParaRPr lang="en-GB" sz="1400" b="1" dirty="0"/>
          </a:p>
        </p:txBody>
      </p:sp>
      <p:sp>
        <p:nvSpPr>
          <p:cNvPr id="4" name="Header Placeholder 3">
            <a:extLst>
              <a:ext uri="{FF2B5EF4-FFF2-40B4-BE49-F238E27FC236}">
                <a16:creationId xmlns:a16="http://schemas.microsoft.com/office/drawing/2014/main" id="{B4D3FF6C-DF68-1522-1A72-F45E93AE4112}"/>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D9AB757F-8D4A-B19C-0136-9320BDD53780}"/>
              </a:ext>
            </a:extLst>
          </p:cNvPr>
          <p:cNvSpPr>
            <a:spLocks noGrp="1"/>
          </p:cNvSpPr>
          <p:nvPr>
            <p:ph type="dt" idx="1"/>
          </p:nvPr>
        </p:nvSpPr>
        <p:spPr/>
        <p:txBody>
          <a:bodyPr/>
          <a:lstStyle/>
          <a:p>
            <a:fld id="{24B11132-B4B0-475D-AC38-898D7588F479}" type="datetime8">
              <a:rPr lang="en-GB" smtClean="0"/>
              <a:t>10/04/2026 09:54</a:t>
            </a:fld>
            <a:endParaRPr lang="en-GB"/>
          </a:p>
        </p:txBody>
      </p:sp>
      <p:sp>
        <p:nvSpPr>
          <p:cNvPr id="6" name="Slide Number Placeholder 5">
            <a:extLst>
              <a:ext uri="{FF2B5EF4-FFF2-40B4-BE49-F238E27FC236}">
                <a16:creationId xmlns:a16="http://schemas.microsoft.com/office/drawing/2014/main" id="{F33B4D0D-73EB-C5A6-9362-E0E0EC3C34E1}"/>
              </a:ext>
            </a:extLst>
          </p:cNvPr>
          <p:cNvSpPr>
            <a:spLocks noGrp="1"/>
          </p:cNvSpPr>
          <p:nvPr>
            <p:ph type="sldNum" sz="quarter" idx="5"/>
          </p:nvPr>
        </p:nvSpPr>
        <p:spPr/>
        <p:txBody>
          <a:bodyPr/>
          <a:lstStyle/>
          <a:p>
            <a:fld id="{81788C09-FC14-484E-AC02-0A260A317E46}" type="slidenum">
              <a:rPr lang="en-GB" smtClean="0"/>
              <a:t>5</a:t>
            </a:fld>
            <a:endParaRPr lang="en-GB"/>
          </a:p>
        </p:txBody>
      </p:sp>
    </p:spTree>
    <p:extLst>
      <p:ext uri="{BB962C8B-B14F-4D97-AF65-F5344CB8AC3E}">
        <p14:creationId xmlns:p14="http://schemas.microsoft.com/office/powerpoint/2010/main" val="122314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GB" sz="1400" b="1"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10/04/2026 09:30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0063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82B52-A984-41CA-756B-4D5F78C9B1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88D25-9FBF-FFED-23C8-DEC6F8A326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C4D8D9-3D3B-7F29-6F94-F838C4D84D46}"/>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7C01FFAA-5E6C-6984-84AF-D54F74D6B7B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5760CA3B-686D-BD0A-09D9-8A4DB4BB25CC}"/>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10/04/2026 10:24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3D7E0B77-8B8B-B7FF-D10C-387AD55ADB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67928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A3D0F-810F-DE27-D882-1B1F845A34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06889-B743-B905-FC01-69B2E5D738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3EC99B-BBB9-8E87-05ED-4FD889B35057}"/>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E5AD5578-3839-57C4-C64C-BAE73637309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05322F36-ECBA-7887-71CF-387D78C35B1D}"/>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10/04/2026 09:30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72E165CA-0938-14E6-7E51-170399C914B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28922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3D310-6CF3-27B3-D118-55DAC33ACA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761A6C-02BF-6F41-A863-B9AE4F9B2D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BCD934-5C2D-4BEF-EBE3-B810CFBF220B}"/>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DE2215EC-3B6C-E943-C8C4-D8E6C1F5A436}"/>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2E40D0C5-48E2-90B1-C102-6CE1A1E93D5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10/04/2026 15:06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B1879D86-C0AE-782B-48C8-40B21CBD310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58645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7E41C-8E0A-802B-7BFC-1586E1DC0F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054E1-F87B-9DFC-FB10-97BD7637E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E16F54-DF19-E93E-F05A-AE43C77F5DED}"/>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9880B7C5-C1BB-5CF4-7FF1-0506C0DDB8C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D1254109-99BC-2FCF-08E6-77F7EE89ADC7}"/>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10/04/2026 09:30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F12CE70C-DB20-E84F-6231-201AAE4A921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62976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70F7C-EBE0-0888-C4C5-1D9551BAC72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4E3799E-68C9-C40D-DB79-5B86120708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021C6A3-DE0E-C4C7-BBF5-4D3BFCEC1CAE}"/>
              </a:ext>
            </a:extLst>
          </p:cNvPr>
          <p:cNvSpPr>
            <a:spLocks noGrp="1"/>
          </p:cNvSpPr>
          <p:nvPr>
            <p:ph type="dt" sz="half" idx="10"/>
          </p:nvPr>
        </p:nvSpPr>
        <p:spPr/>
        <p:txBody>
          <a:bodyPr/>
          <a:lstStyle/>
          <a:p>
            <a:fld id="{D544BB63-5E77-4E03-8295-12DF1DE8A6EE}" type="datetime8">
              <a:rPr lang="en-GB" smtClean="0"/>
              <a:t>10/04/2026 09:30</a:t>
            </a:fld>
            <a:endParaRPr lang="en-GB"/>
          </a:p>
        </p:txBody>
      </p:sp>
      <p:sp>
        <p:nvSpPr>
          <p:cNvPr id="5" name="Footer Placeholder 4">
            <a:extLst>
              <a:ext uri="{FF2B5EF4-FFF2-40B4-BE49-F238E27FC236}">
                <a16:creationId xmlns:a16="http://schemas.microsoft.com/office/drawing/2014/main" id="{B8562469-AE64-2EEB-580E-CF98EFE63853}"/>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2437B973-6210-E475-4C30-C79D5B0D6E49}"/>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66071969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2F13D-32E6-2636-E665-182195BC637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2FF02B1-30C1-26BF-C331-5D71044F2C8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59FCCE9-E874-76F7-44B7-EB12F07FE3FA}"/>
              </a:ext>
            </a:extLst>
          </p:cNvPr>
          <p:cNvSpPr>
            <a:spLocks noGrp="1"/>
          </p:cNvSpPr>
          <p:nvPr>
            <p:ph type="dt" sz="half" idx="10"/>
          </p:nvPr>
        </p:nvSpPr>
        <p:spPr/>
        <p:txBody>
          <a:bodyPr/>
          <a:lstStyle/>
          <a:p>
            <a:fld id="{B4523193-839C-443B-9DDF-0EE60CFB733A}" type="datetime8">
              <a:rPr lang="en-GB" smtClean="0"/>
              <a:t>10/04/2026 09:30</a:t>
            </a:fld>
            <a:endParaRPr lang="en-GB"/>
          </a:p>
        </p:txBody>
      </p:sp>
      <p:sp>
        <p:nvSpPr>
          <p:cNvPr id="5" name="Footer Placeholder 4">
            <a:extLst>
              <a:ext uri="{FF2B5EF4-FFF2-40B4-BE49-F238E27FC236}">
                <a16:creationId xmlns:a16="http://schemas.microsoft.com/office/drawing/2014/main" id="{A7182774-D4AD-FF4F-CEA3-0B90AE8DCACD}"/>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7FDBB975-334E-59E8-AD5B-5B14EAB18118}"/>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8097233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D6E6C6-97DC-56C3-A4E2-F2D511977AF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E3725C5-BE60-19A6-5938-63F99BA64E2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70B2439-9612-B896-9253-0F3D1903A543}"/>
              </a:ext>
            </a:extLst>
          </p:cNvPr>
          <p:cNvSpPr>
            <a:spLocks noGrp="1"/>
          </p:cNvSpPr>
          <p:nvPr>
            <p:ph type="dt" sz="half" idx="10"/>
          </p:nvPr>
        </p:nvSpPr>
        <p:spPr/>
        <p:txBody>
          <a:bodyPr/>
          <a:lstStyle/>
          <a:p>
            <a:fld id="{E78BD06F-509A-4B28-B818-902902B12889}" type="datetime8">
              <a:rPr lang="en-GB" smtClean="0"/>
              <a:t>10/04/2026 09:30</a:t>
            </a:fld>
            <a:endParaRPr lang="en-GB"/>
          </a:p>
        </p:txBody>
      </p:sp>
      <p:sp>
        <p:nvSpPr>
          <p:cNvPr id="5" name="Footer Placeholder 4">
            <a:extLst>
              <a:ext uri="{FF2B5EF4-FFF2-40B4-BE49-F238E27FC236}">
                <a16:creationId xmlns:a16="http://schemas.microsoft.com/office/drawing/2014/main" id="{5DA25E5C-1E77-AB11-EEAD-8F86091A3466}"/>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C2BD89B9-FBFB-D7EA-64F2-B5772AB8086E}"/>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74258481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BCC8F-695A-41CC-A878-DBBF33FE9A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8EC463B-5D96-4A1B-BC93-3E3CB34A25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19EA6A7-963E-44D2-BEE1-73A3265DF2BA}"/>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5" name="Footer Placeholder 4">
            <a:extLst>
              <a:ext uri="{FF2B5EF4-FFF2-40B4-BE49-F238E27FC236}">
                <a16:creationId xmlns:a16="http://schemas.microsoft.com/office/drawing/2014/main" id="{84D5C957-6BE3-4880-96F6-B47712E8DF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6F3E33-4CAC-416A-BDCB-70F64AF8C969}"/>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1916870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8B79C-216F-4E8D-812E-C34D335AC3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9530EF-EC96-4F25-85E5-9C733C0E094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2FFE84-5A6C-4CC1-921C-5924B263E1DB}"/>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5" name="Footer Placeholder 4">
            <a:extLst>
              <a:ext uri="{FF2B5EF4-FFF2-40B4-BE49-F238E27FC236}">
                <a16:creationId xmlns:a16="http://schemas.microsoft.com/office/drawing/2014/main" id="{18372D27-70EA-4971-85F9-34A96886EC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CBE3D0-8B7E-441F-9E54-9847F3284B15}"/>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495963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EA66C-EEF4-4079-9A38-BDC5F01B93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A89A8AB-ACBF-4D26-A7BD-0C50F8607E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7317E7F-2FEE-4227-81DE-EB50B53A3B6F}"/>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5" name="Footer Placeholder 4">
            <a:extLst>
              <a:ext uri="{FF2B5EF4-FFF2-40B4-BE49-F238E27FC236}">
                <a16:creationId xmlns:a16="http://schemas.microsoft.com/office/drawing/2014/main" id="{1975790F-0B39-4BC6-A714-1FE0C516F7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4145E0-5885-4D09-973D-96F1674E16B3}"/>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1896555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66A5E-FA1B-49F7-A209-709DEB504A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B6E285-7853-4F86-9691-514A625CF68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8871FB1-3C00-4AD8-A9A6-D0BB6B505AD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01614-2531-4FA1-B5DA-93FC9D46A294}"/>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6" name="Footer Placeholder 5">
            <a:extLst>
              <a:ext uri="{FF2B5EF4-FFF2-40B4-BE49-F238E27FC236}">
                <a16:creationId xmlns:a16="http://schemas.microsoft.com/office/drawing/2014/main" id="{E167FE11-B09E-44DA-9BDE-33EB5B250C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AB6D08-209F-4ACC-92F0-74520979EDFE}"/>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599381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AC41B-4E8E-44D8-8A35-AD11A53612E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C572DE-4785-40EB-81D8-039B9DC70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57439E9-1DA3-4515-8910-BA8B214326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E8BE14-81DA-4DAE-8E76-7219A39B7B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B6EED3C-A06F-4C3A-9535-CA409928660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6CF51A1-9008-49DC-A85E-378E46F20681}"/>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8" name="Footer Placeholder 7">
            <a:extLst>
              <a:ext uri="{FF2B5EF4-FFF2-40B4-BE49-F238E27FC236}">
                <a16:creationId xmlns:a16="http://schemas.microsoft.com/office/drawing/2014/main" id="{E6EBBD35-B912-42FB-9523-F280DD7205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7F1E359-5472-41C4-9A86-3E1D58014181}"/>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984977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07253-E5E1-4DDC-986E-83C49416E95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D12E0B-514C-4FA3-84DA-829EEE9EFB4A}"/>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4" name="Footer Placeholder 3">
            <a:extLst>
              <a:ext uri="{FF2B5EF4-FFF2-40B4-BE49-F238E27FC236}">
                <a16:creationId xmlns:a16="http://schemas.microsoft.com/office/drawing/2014/main" id="{0B1029EB-6ECA-4C7E-B72D-2D15E95422E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6D8952A-FCDE-4D41-9D41-1AF1266BB9FF}"/>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2192507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01B3AD-A4DF-40D7-8A6E-DBF9FC42205E}"/>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3" name="Footer Placeholder 2">
            <a:extLst>
              <a:ext uri="{FF2B5EF4-FFF2-40B4-BE49-F238E27FC236}">
                <a16:creationId xmlns:a16="http://schemas.microsoft.com/office/drawing/2014/main" id="{BC6F6159-8C1E-43D9-9501-16E94FD628C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88A5C3-9572-4563-B9D9-A919B58834F5}"/>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41007485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004D0-793D-4CD2-8145-4EB17D3E9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1B406E-BAC3-4513-9AFB-1B8BD5537A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440F8FF-0273-4D06-9CEF-91ED15E9EB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AB7D0D-C956-4425-8D0E-BF9FAD30359C}"/>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6" name="Footer Placeholder 5">
            <a:extLst>
              <a:ext uri="{FF2B5EF4-FFF2-40B4-BE49-F238E27FC236}">
                <a16:creationId xmlns:a16="http://schemas.microsoft.com/office/drawing/2014/main" id="{A1654B52-A8FC-4463-A4B0-391B5A1D6F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D6E97E-1CB4-4110-8E83-FFAE9B4987FF}"/>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5688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BB497-BF13-98FD-5A46-D27CB02F60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918CBF-3ED1-57B2-CED6-8C97A58E36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86C24F8-C296-EC84-BB39-F9F62AC686B3}"/>
              </a:ext>
            </a:extLst>
          </p:cNvPr>
          <p:cNvSpPr>
            <a:spLocks noGrp="1"/>
          </p:cNvSpPr>
          <p:nvPr>
            <p:ph type="dt" sz="half" idx="10"/>
          </p:nvPr>
        </p:nvSpPr>
        <p:spPr/>
        <p:txBody>
          <a:bodyPr/>
          <a:lstStyle/>
          <a:p>
            <a:fld id="{FAE649D3-6127-4C56-B78F-771118169A3F}" type="datetime8">
              <a:rPr lang="en-GB" smtClean="0"/>
              <a:t>10/04/2026 09:30</a:t>
            </a:fld>
            <a:endParaRPr lang="en-GB"/>
          </a:p>
        </p:txBody>
      </p:sp>
      <p:sp>
        <p:nvSpPr>
          <p:cNvPr id="5" name="Footer Placeholder 4">
            <a:extLst>
              <a:ext uri="{FF2B5EF4-FFF2-40B4-BE49-F238E27FC236}">
                <a16:creationId xmlns:a16="http://schemas.microsoft.com/office/drawing/2014/main" id="{1AB890AB-4502-1750-322E-B7D5772298B8}"/>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6DC7155A-3D17-9C07-5CE4-E19EAAC4C516}"/>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5590859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0A89E-B6C2-40E5-AE44-81B2161292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A855E4B-3B5D-4BA6-AFAF-345C100338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CAA3E1A-8C28-4167-98F4-3812E8EA5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57B8C6-2E40-4546-A1D8-EFF17C4B6F5B}"/>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6" name="Footer Placeholder 5">
            <a:extLst>
              <a:ext uri="{FF2B5EF4-FFF2-40B4-BE49-F238E27FC236}">
                <a16:creationId xmlns:a16="http://schemas.microsoft.com/office/drawing/2014/main" id="{967F3CD6-97F7-4754-B69F-ED74949E54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7B35B1-7D72-41B9-816D-B429D25EA7CC}"/>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1934249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97CC-508F-4EFB-BDBE-5C48972845A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BAA0F7-49FC-4A4C-BF08-60280A4D49F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3912AD-B045-4D51-A579-52087C74E963}"/>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5" name="Footer Placeholder 4">
            <a:extLst>
              <a:ext uri="{FF2B5EF4-FFF2-40B4-BE49-F238E27FC236}">
                <a16:creationId xmlns:a16="http://schemas.microsoft.com/office/drawing/2014/main" id="{F8EB248C-7B19-4534-A92A-D2A35F03B9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FAFC10-2872-4DA0-B18B-AF86D581B975}"/>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2558046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FB7328-E10F-458C-AB76-7833217933E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EA9B93-CC93-471C-9473-F40D2BF347E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314A56-67BC-4C0D-B22D-1DBDAA5CEA2E}"/>
              </a:ext>
            </a:extLst>
          </p:cNvPr>
          <p:cNvSpPr>
            <a:spLocks noGrp="1"/>
          </p:cNvSpPr>
          <p:nvPr>
            <p:ph type="dt" sz="half" idx="10"/>
          </p:nvPr>
        </p:nvSpPr>
        <p:spPr/>
        <p:txBody>
          <a:bodyPr/>
          <a:lstStyle/>
          <a:p>
            <a:fld id="{22779BC3-8EF5-4CEF-B8A0-FA573AA0F542}" type="datetimeFigureOut">
              <a:rPr lang="en-GB" smtClean="0"/>
              <a:t>10/04/2026</a:t>
            </a:fld>
            <a:endParaRPr lang="en-GB"/>
          </a:p>
        </p:txBody>
      </p:sp>
      <p:sp>
        <p:nvSpPr>
          <p:cNvPr id="5" name="Footer Placeholder 4">
            <a:extLst>
              <a:ext uri="{FF2B5EF4-FFF2-40B4-BE49-F238E27FC236}">
                <a16:creationId xmlns:a16="http://schemas.microsoft.com/office/drawing/2014/main" id="{6F278B28-2BC3-42ED-BF26-06ADE6D40D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F2EB20-952E-4502-9BD8-53D78F687719}"/>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92121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D0EE0-0D83-1D4E-5B8B-5E1A85BBE0B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269C222-DEE2-BD75-EEFA-1ED189F3D4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B4AB57-1117-9AE7-B0C7-C1EE521F2F58}"/>
              </a:ext>
            </a:extLst>
          </p:cNvPr>
          <p:cNvSpPr>
            <a:spLocks noGrp="1"/>
          </p:cNvSpPr>
          <p:nvPr>
            <p:ph type="dt" sz="half" idx="10"/>
          </p:nvPr>
        </p:nvSpPr>
        <p:spPr/>
        <p:txBody>
          <a:bodyPr/>
          <a:lstStyle/>
          <a:p>
            <a:fld id="{07D87EB7-682C-428D-AAD2-71A7BF4EE4C9}" type="datetime8">
              <a:rPr lang="en-GB" smtClean="0"/>
              <a:t>10/04/2026 09:30</a:t>
            </a:fld>
            <a:endParaRPr lang="en-GB"/>
          </a:p>
        </p:txBody>
      </p:sp>
      <p:sp>
        <p:nvSpPr>
          <p:cNvPr id="5" name="Footer Placeholder 4">
            <a:extLst>
              <a:ext uri="{FF2B5EF4-FFF2-40B4-BE49-F238E27FC236}">
                <a16:creationId xmlns:a16="http://schemas.microsoft.com/office/drawing/2014/main" id="{012257FA-D56C-E03E-EE8D-CD7700217F5D}"/>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444215A9-3113-04D4-F90D-BD91CD6C8B24}"/>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9403520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F02AB-255C-27E5-9A40-CC65065382E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853E52C-DE2D-0CB3-C00D-311B4387C6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7B1D46B-176A-A3CB-CACC-C5E2AD493E8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31DD4D7-5A63-3F23-AF41-EE9FFF13AC2A}"/>
              </a:ext>
            </a:extLst>
          </p:cNvPr>
          <p:cNvSpPr>
            <a:spLocks noGrp="1"/>
          </p:cNvSpPr>
          <p:nvPr>
            <p:ph type="dt" sz="half" idx="10"/>
          </p:nvPr>
        </p:nvSpPr>
        <p:spPr/>
        <p:txBody>
          <a:bodyPr/>
          <a:lstStyle/>
          <a:p>
            <a:fld id="{F71F7CF4-A204-4CD4-8C3C-BC3F97230C01}" type="datetime8">
              <a:rPr lang="en-GB" smtClean="0"/>
              <a:t>10/04/2026 09:30</a:t>
            </a:fld>
            <a:endParaRPr lang="en-GB"/>
          </a:p>
        </p:txBody>
      </p:sp>
      <p:sp>
        <p:nvSpPr>
          <p:cNvPr id="6" name="Footer Placeholder 5">
            <a:extLst>
              <a:ext uri="{FF2B5EF4-FFF2-40B4-BE49-F238E27FC236}">
                <a16:creationId xmlns:a16="http://schemas.microsoft.com/office/drawing/2014/main" id="{D327F4DC-1661-9F5B-D939-FDB7AA489A36}"/>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B0F9E593-AB09-2900-FED5-32E1BC5B3157}"/>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0212720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92E11-2162-FDF2-2942-1AF7FFE6169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9841831-9FC5-6D38-2087-EC3CC41054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A754267-6810-1440-71F7-32D071FF122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6827AEE-0204-24AD-9AF0-88D2F35683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54AD3B-2602-9464-74D7-31E156A36D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01021B0-40E9-9775-050D-8AF2C1E81FED}"/>
              </a:ext>
            </a:extLst>
          </p:cNvPr>
          <p:cNvSpPr>
            <a:spLocks noGrp="1"/>
          </p:cNvSpPr>
          <p:nvPr>
            <p:ph type="dt" sz="half" idx="10"/>
          </p:nvPr>
        </p:nvSpPr>
        <p:spPr/>
        <p:txBody>
          <a:bodyPr/>
          <a:lstStyle/>
          <a:p>
            <a:fld id="{30C71E45-6567-4A68-9CF8-908AF67BFBA4}" type="datetime8">
              <a:rPr lang="en-GB" smtClean="0"/>
              <a:t>10/04/2026 09:30</a:t>
            </a:fld>
            <a:endParaRPr lang="en-GB"/>
          </a:p>
        </p:txBody>
      </p:sp>
      <p:sp>
        <p:nvSpPr>
          <p:cNvPr id="8" name="Footer Placeholder 7">
            <a:extLst>
              <a:ext uri="{FF2B5EF4-FFF2-40B4-BE49-F238E27FC236}">
                <a16:creationId xmlns:a16="http://schemas.microsoft.com/office/drawing/2014/main" id="{CC468258-E722-A398-D427-91A44ADEF008}"/>
              </a:ext>
            </a:extLst>
          </p:cNvPr>
          <p:cNvSpPr>
            <a:spLocks noGrp="1"/>
          </p:cNvSpPr>
          <p:nvPr>
            <p:ph type="ftr" sz="quarter" idx="11"/>
          </p:nvPr>
        </p:nvSpPr>
        <p:spPr/>
        <p:txBody>
          <a:bodyPr/>
          <a:lstStyle/>
          <a:p>
            <a:r>
              <a:rPr lang="en-GB"/>
              <a:t>Set Apart For His Glory #1:  Book of Ephesians - Overview</a:t>
            </a:r>
          </a:p>
        </p:txBody>
      </p:sp>
      <p:sp>
        <p:nvSpPr>
          <p:cNvPr id="9" name="Slide Number Placeholder 8">
            <a:extLst>
              <a:ext uri="{FF2B5EF4-FFF2-40B4-BE49-F238E27FC236}">
                <a16:creationId xmlns:a16="http://schemas.microsoft.com/office/drawing/2014/main" id="{4D883CAB-EBB5-CC05-2368-71D99700D01B}"/>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01960601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FC5F-BD3E-748A-3100-A518F90FC38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FC8C6BE-E299-C753-7F0B-F976B87C3A4C}"/>
              </a:ext>
            </a:extLst>
          </p:cNvPr>
          <p:cNvSpPr>
            <a:spLocks noGrp="1"/>
          </p:cNvSpPr>
          <p:nvPr>
            <p:ph type="dt" sz="half" idx="10"/>
          </p:nvPr>
        </p:nvSpPr>
        <p:spPr/>
        <p:txBody>
          <a:bodyPr/>
          <a:lstStyle/>
          <a:p>
            <a:fld id="{17B91DAF-4B5A-4382-8435-5477347A8145}" type="datetime8">
              <a:rPr lang="en-GB" smtClean="0"/>
              <a:t>10/04/2026 09:30</a:t>
            </a:fld>
            <a:endParaRPr lang="en-GB"/>
          </a:p>
        </p:txBody>
      </p:sp>
      <p:sp>
        <p:nvSpPr>
          <p:cNvPr id="4" name="Footer Placeholder 3">
            <a:extLst>
              <a:ext uri="{FF2B5EF4-FFF2-40B4-BE49-F238E27FC236}">
                <a16:creationId xmlns:a16="http://schemas.microsoft.com/office/drawing/2014/main" id="{63B53107-1383-ECE3-9ECE-57EE35977D8D}"/>
              </a:ext>
            </a:extLst>
          </p:cNvPr>
          <p:cNvSpPr>
            <a:spLocks noGrp="1"/>
          </p:cNvSpPr>
          <p:nvPr>
            <p:ph type="ftr" sz="quarter" idx="11"/>
          </p:nvPr>
        </p:nvSpPr>
        <p:spPr/>
        <p:txBody>
          <a:bodyPr/>
          <a:lstStyle/>
          <a:p>
            <a:r>
              <a:rPr lang="en-GB"/>
              <a:t>Set Apart For His Glory #1:  Book of Ephesians - Overview</a:t>
            </a:r>
          </a:p>
        </p:txBody>
      </p:sp>
      <p:sp>
        <p:nvSpPr>
          <p:cNvPr id="5" name="Slide Number Placeholder 4">
            <a:extLst>
              <a:ext uri="{FF2B5EF4-FFF2-40B4-BE49-F238E27FC236}">
                <a16:creationId xmlns:a16="http://schemas.microsoft.com/office/drawing/2014/main" id="{5551BB2A-E16D-1CA7-67CC-C5FA7E528AB3}"/>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88271950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B13D8-8D20-6535-151E-28ABB1B9D269}"/>
              </a:ext>
            </a:extLst>
          </p:cNvPr>
          <p:cNvSpPr>
            <a:spLocks noGrp="1"/>
          </p:cNvSpPr>
          <p:nvPr>
            <p:ph type="dt" sz="half" idx="10"/>
          </p:nvPr>
        </p:nvSpPr>
        <p:spPr/>
        <p:txBody>
          <a:bodyPr/>
          <a:lstStyle/>
          <a:p>
            <a:fld id="{94E4FDF9-C440-433C-AA7A-CD839297B0CC}" type="datetime8">
              <a:rPr lang="en-GB" smtClean="0"/>
              <a:t>10/04/2026 09:30</a:t>
            </a:fld>
            <a:endParaRPr lang="en-GB"/>
          </a:p>
        </p:txBody>
      </p:sp>
      <p:sp>
        <p:nvSpPr>
          <p:cNvPr id="3" name="Footer Placeholder 2">
            <a:extLst>
              <a:ext uri="{FF2B5EF4-FFF2-40B4-BE49-F238E27FC236}">
                <a16:creationId xmlns:a16="http://schemas.microsoft.com/office/drawing/2014/main" id="{7146B3DB-9747-82F5-3CB1-955498AE090C}"/>
              </a:ext>
            </a:extLst>
          </p:cNvPr>
          <p:cNvSpPr>
            <a:spLocks noGrp="1"/>
          </p:cNvSpPr>
          <p:nvPr>
            <p:ph type="ftr" sz="quarter" idx="11"/>
          </p:nvPr>
        </p:nvSpPr>
        <p:spPr/>
        <p:txBody>
          <a:bodyPr/>
          <a:lstStyle/>
          <a:p>
            <a:r>
              <a:rPr lang="en-GB"/>
              <a:t>Set Apart For His Glory #1:  Book of Ephesians - Overview</a:t>
            </a:r>
          </a:p>
        </p:txBody>
      </p:sp>
      <p:sp>
        <p:nvSpPr>
          <p:cNvPr id="4" name="Slide Number Placeholder 3">
            <a:extLst>
              <a:ext uri="{FF2B5EF4-FFF2-40B4-BE49-F238E27FC236}">
                <a16:creationId xmlns:a16="http://schemas.microsoft.com/office/drawing/2014/main" id="{786FA427-B83E-A2B2-D8F4-EE15BC91A641}"/>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1936461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F77DB-66BD-7A74-D04F-21A624ACCE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9F76E86-8D2F-EF22-FC90-12DA269DD3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02CDC51-252F-F1F5-2DE8-1AC60B8A9E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74D57E-7F16-FA96-ACB6-A9B3F1BFF10D}"/>
              </a:ext>
            </a:extLst>
          </p:cNvPr>
          <p:cNvSpPr>
            <a:spLocks noGrp="1"/>
          </p:cNvSpPr>
          <p:nvPr>
            <p:ph type="dt" sz="half" idx="10"/>
          </p:nvPr>
        </p:nvSpPr>
        <p:spPr/>
        <p:txBody>
          <a:bodyPr/>
          <a:lstStyle/>
          <a:p>
            <a:fld id="{F1F98331-DC9A-42C6-AB6F-613A7993A16D}" type="datetime8">
              <a:rPr lang="en-GB" smtClean="0"/>
              <a:t>10/04/2026 09:30</a:t>
            </a:fld>
            <a:endParaRPr lang="en-GB"/>
          </a:p>
        </p:txBody>
      </p:sp>
      <p:sp>
        <p:nvSpPr>
          <p:cNvPr id="6" name="Footer Placeholder 5">
            <a:extLst>
              <a:ext uri="{FF2B5EF4-FFF2-40B4-BE49-F238E27FC236}">
                <a16:creationId xmlns:a16="http://schemas.microsoft.com/office/drawing/2014/main" id="{97B0A318-4346-59F4-6EB4-75CDD901E5D2}"/>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F33B07C2-2389-EF02-FC28-A32770F49D2C}"/>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7903092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9109B-89B5-16B6-1EEA-5A463FD358E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8510597-C843-B404-5AC7-62EFD5C8F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C234C0-B359-ABD9-4DCA-ECB2F8E29C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C844EA-29C3-CBFC-3859-2030E6777C0E}"/>
              </a:ext>
            </a:extLst>
          </p:cNvPr>
          <p:cNvSpPr>
            <a:spLocks noGrp="1"/>
          </p:cNvSpPr>
          <p:nvPr>
            <p:ph type="dt" sz="half" idx="10"/>
          </p:nvPr>
        </p:nvSpPr>
        <p:spPr/>
        <p:txBody>
          <a:bodyPr/>
          <a:lstStyle/>
          <a:p>
            <a:fld id="{93A31BC2-3C13-41B2-B28A-0D1349FDC0E1}" type="datetime8">
              <a:rPr lang="en-GB" smtClean="0"/>
              <a:t>10/04/2026 09:30</a:t>
            </a:fld>
            <a:endParaRPr lang="en-GB"/>
          </a:p>
        </p:txBody>
      </p:sp>
      <p:sp>
        <p:nvSpPr>
          <p:cNvPr id="6" name="Footer Placeholder 5">
            <a:extLst>
              <a:ext uri="{FF2B5EF4-FFF2-40B4-BE49-F238E27FC236}">
                <a16:creationId xmlns:a16="http://schemas.microsoft.com/office/drawing/2014/main" id="{9BD8938E-C81D-2D29-9B7F-E1227448F989}"/>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DFBC5F54-4E01-D870-3D09-FCD63579E59F}"/>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45161089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0000"/>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131A40-ADD4-D9DB-269A-9A2B471354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FA52F27-BC53-6D9F-E4D6-227BED4B9C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84E0C7D-DA12-A2B0-1D6C-96053FA945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3545D4-DADF-42D8-BC47-A3D23DC2E739}" type="datetime8">
              <a:rPr lang="en-GB" smtClean="0"/>
              <a:t>10/04/2026 09:30</a:t>
            </a:fld>
            <a:endParaRPr lang="en-GB"/>
          </a:p>
        </p:txBody>
      </p:sp>
      <p:sp>
        <p:nvSpPr>
          <p:cNvPr id="5" name="Footer Placeholder 4">
            <a:extLst>
              <a:ext uri="{FF2B5EF4-FFF2-40B4-BE49-F238E27FC236}">
                <a16:creationId xmlns:a16="http://schemas.microsoft.com/office/drawing/2014/main" id="{6F0F9A86-87CE-1C57-C31B-5420DB18CA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6D21D3E8-B701-AF0C-63E4-0986A24CE2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6B16EA-D25A-4291-87D3-2F0CA146973B}" type="slidenum">
              <a:rPr lang="en-GB" smtClean="0"/>
              <a:t>‹#›</a:t>
            </a:fld>
            <a:endParaRPr lang="en-GB"/>
          </a:p>
        </p:txBody>
      </p:sp>
    </p:spTree>
    <p:extLst>
      <p:ext uri="{BB962C8B-B14F-4D97-AF65-F5344CB8AC3E}">
        <p14:creationId xmlns:p14="http://schemas.microsoft.com/office/powerpoint/2010/main" val="35219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2404E-EA10-454B-B222-A8C3724742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E6625E-421E-4E80-B2E6-7A048091F7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8632D3-6802-48EC-BE97-41D17CE237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79BC3-8EF5-4CEF-B8A0-FA573AA0F542}" type="datetimeFigureOut">
              <a:rPr lang="en-GB" smtClean="0"/>
              <a:t>10/04/2026</a:t>
            </a:fld>
            <a:endParaRPr lang="en-GB"/>
          </a:p>
        </p:txBody>
      </p:sp>
      <p:sp>
        <p:nvSpPr>
          <p:cNvPr id="5" name="Footer Placeholder 4">
            <a:extLst>
              <a:ext uri="{FF2B5EF4-FFF2-40B4-BE49-F238E27FC236}">
                <a16:creationId xmlns:a16="http://schemas.microsoft.com/office/drawing/2014/main" id="{B5A4D2E5-3AB7-4024-A6C2-28B0F7B47C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AC14CCE-B3CF-40FB-BB97-6819166D61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99E34-32CA-4A64-A545-F39AA6BC8911}" type="slidenum">
              <a:rPr lang="en-GB" smtClean="0"/>
              <a:t>‹#›</a:t>
            </a:fld>
            <a:endParaRPr lang="en-GB"/>
          </a:p>
        </p:txBody>
      </p:sp>
    </p:spTree>
    <p:extLst>
      <p:ext uri="{BB962C8B-B14F-4D97-AF65-F5344CB8AC3E}">
        <p14:creationId xmlns:p14="http://schemas.microsoft.com/office/powerpoint/2010/main" val="2656362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customXml" Target="../ink/ink2.xml"/><Relationship Id="rId4" Type="http://schemas.openxmlformats.org/officeDocument/2006/relationships/image" Target="../media/image20.png"/><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85083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FF4F5-28D3-E5EB-8DF4-A7390077F4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E52E62-982A-7DFF-2AC8-8529694BE97D}"/>
              </a:ext>
            </a:extLst>
          </p:cNvPr>
          <p:cNvSpPr>
            <a:spLocks noGrp="1"/>
          </p:cNvSpPr>
          <p:nvPr>
            <p:ph type="title"/>
          </p:nvPr>
        </p:nvSpPr>
        <p:spPr>
          <a:xfrm>
            <a:off x="838200" y="18255"/>
            <a:ext cx="10515600" cy="1325563"/>
          </a:xfrm>
        </p:spPr>
        <p:txBody>
          <a:bodyPr>
            <a:normAutofit/>
          </a:bodyPr>
          <a:lstStyle/>
          <a:p>
            <a:pPr algn="ctr"/>
            <a:r>
              <a:rPr lang="en-GB" sz="3600" i="1" dirty="0"/>
              <a:t>Part 4: Living as Set Apart Ones </a:t>
            </a:r>
            <a:br>
              <a:rPr lang="en-GB" sz="3600" i="1" dirty="0"/>
            </a:br>
            <a:r>
              <a:rPr lang="en-GB" sz="3600" b="1" i="1" dirty="0"/>
              <a:t>Today’s Study at a Glance</a:t>
            </a:r>
            <a:endParaRPr lang="en-GB" b="1" i="1" dirty="0"/>
          </a:p>
        </p:txBody>
      </p:sp>
      <p:sp>
        <p:nvSpPr>
          <p:cNvPr id="3" name="Content Placeholder 2">
            <a:extLst>
              <a:ext uri="{FF2B5EF4-FFF2-40B4-BE49-F238E27FC236}">
                <a16:creationId xmlns:a16="http://schemas.microsoft.com/office/drawing/2014/main" id="{587BC90E-8167-35DC-C64D-0B6EA968F1A8}"/>
              </a:ext>
            </a:extLst>
          </p:cNvPr>
          <p:cNvSpPr>
            <a:spLocks noGrp="1"/>
          </p:cNvSpPr>
          <p:nvPr>
            <p:ph idx="1"/>
          </p:nvPr>
        </p:nvSpPr>
        <p:spPr>
          <a:xfrm>
            <a:off x="545432" y="1668378"/>
            <a:ext cx="11405936" cy="4687972"/>
          </a:xfrm>
        </p:spPr>
        <p:txBody>
          <a:bodyPr>
            <a:normAutofit fontScale="77500" lnSpcReduction="20000"/>
          </a:bodyPr>
          <a:lstStyle/>
          <a:p>
            <a:pPr marL="514350" indent="-514350">
              <a:lnSpc>
                <a:spcPct val="150000"/>
              </a:lnSpc>
              <a:buFont typeface="+mj-lt"/>
              <a:buAutoNum type="arabicPeriod"/>
            </a:pPr>
            <a:r>
              <a:rPr lang="en-NG" b="1" dirty="0">
                <a:solidFill>
                  <a:srgbClr val="0000FF"/>
                </a:solidFill>
              </a:rPr>
              <a:t>We must put off our old self because that is the bone of contention</a:t>
            </a:r>
            <a:r>
              <a:rPr lang="en-US" b="1" dirty="0">
                <a:solidFill>
                  <a:srgbClr val="0000FF"/>
                </a:solidFill>
              </a:rPr>
              <a:t>,</a:t>
            </a:r>
            <a:r>
              <a:rPr lang="en-NG" b="1" dirty="0">
                <a:solidFill>
                  <a:srgbClr val="0000FF"/>
                </a:solidFill>
              </a:rPr>
              <a:t> Jesus would have crucified Satan on the cross if the devil was the problem but rather, he crucified the flesh on the cross and still ask us to continually put it to death </a:t>
            </a:r>
            <a:endParaRPr lang="en-US" b="1" dirty="0">
              <a:solidFill>
                <a:srgbClr val="0000FF"/>
              </a:solidFill>
            </a:endParaRPr>
          </a:p>
          <a:p>
            <a:pPr marL="514350" indent="-514350">
              <a:lnSpc>
                <a:spcPct val="150000"/>
              </a:lnSpc>
              <a:buFont typeface="+mj-lt"/>
              <a:buAutoNum type="arabicPeriod"/>
            </a:pPr>
            <a:r>
              <a:rPr lang="en-US" b="1" dirty="0">
                <a:solidFill>
                  <a:srgbClr val="0000FF"/>
                </a:solidFill>
              </a:rPr>
              <a:t>O</a:t>
            </a:r>
            <a:r>
              <a:rPr lang="en-NG" b="1" dirty="0" err="1">
                <a:solidFill>
                  <a:srgbClr val="0000FF"/>
                </a:solidFill>
              </a:rPr>
              <a:t>nly</a:t>
            </a:r>
            <a:r>
              <a:rPr lang="en-NG" b="1" dirty="0">
                <a:solidFill>
                  <a:srgbClr val="0000FF"/>
                </a:solidFill>
              </a:rPr>
              <a:t> compatible software work in compatible operating systems. </a:t>
            </a:r>
            <a:endParaRPr lang="en-US" b="1" dirty="0">
              <a:solidFill>
                <a:srgbClr val="0000FF"/>
              </a:solidFill>
            </a:endParaRPr>
          </a:p>
          <a:p>
            <a:pPr marL="514350" indent="-514350">
              <a:lnSpc>
                <a:spcPct val="150000"/>
              </a:lnSpc>
              <a:buFont typeface="+mj-lt"/>
              <a:buAutoNum type="arabicPeriod"/>
            </a:pPr>
            <a:r>
              <a:rPr lang="en-US" b="1" dirty="0">
                <a:solidFill>
                  <a:srgbClr val="0000FF"/>
                </a:solidFill>
              </a:rPr>
              <a:t>We are the new creation and cannot participate in the divine nature if we remain stock in our old ways.</a:t>
            </a:r>
          </a:p>
          <a:p>
            <a:pPr marL="514350" indent="-514350">
              <a:lnSpc>
                <a:spcPct val="150000"/>
              </a:lnSpc>
              <a:buFont typeface="+mj-lt"/>
              <a:buAutoNum type="arabicPeriod"/>
            </a:pPr>
            <a:r>
              <a:rPr lang="en-US" b="1" dirty="0">
                <a:solidFill>
                  <a:srgbClr val="0000FF"/>
                </a:solidFill>
              </a:rPr>
              <a:t>We can grieve the Holy Spirit by the way we talk and live, we don’t want to be in that space because The Holy spirit is our guarantee for salvation</a:t>
            </a:r>
          </a:p>
          <a:p>
            <a:pPr>
              <a:lnSpc>
                <a:spcPct val="150000"/>
              </a:lnSpc>
            </a:pPr>
            <a:endParaRPr lang="en-GB" sz="8800" b="1" dirty="0">
              <a:solidFill>
                <a:srgbClr val="0000FF"/>
              </a:solidFill>
            </a:endParaRPr>
          </a:p>
        </p:txBody>
      </p:sp>
      <p:sp>
        <p:nvSpPr>
          <p:cNvPr id="4" name="Date Placeholder 3">
            <a:extLst>
              <a:ext uri="{FF2B5EF4-FFF2-40B4-BE49-F238E27FC236}">
                <a16:creationId xmlns:a16="http://schemas.microsoft.com/office/drawing/2014/main" id="{CFCB0079-C86F-E2AB-2D51-1EA63D935B6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10/04/2026 09:30</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3E2A59FC-D6A4-1DD4-3CF5-AB3360F7DF0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3008F2FB-9983-E5AD-4350-954CACAB92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523094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8EF45939-8060-0581-0DB5-CD0D253970E5}"/>
            </a:ext>
          </a:extLst>
        </p:cNvPr>
        <p:cNvGrpSpPr/>
        <p:nvPr/>
      </p:nvGrpSpPr>
      <p:grpSpPr>
        <a:xfrm>
          <a:off x="0" y="0"/>
          <a:ext cx="0" cy="0"/>
          <a:chOff x="0" y="0"/>
          <a:chExt cx="0" cy="0"/>
        </a:xfrm>
      </p:grpSpPr>
    </p:spTree>
    <p:extLst>
      <p:ext uri="{BB962C8B-B14F-4D97-AF65-F5344CB8AC3E}">
        <p14:creationId xmlns:p14="http://schemas.microsoft.com/office/powerpoint/2010/main" val="33591645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F8885F9F-7BA9-E948-878E-7C586D2443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10E94-F570-A11B-AD06-3FE3CB321A60}"/>
              </a:ext>
            </a:extLst>
          </p:cNvPr>
          <p:cNvSpPr>
            <a:spLocks noGrp="1"/>
          </p:cNvSpPr>
          <p:nvPr>
            <p:ph type="ctrTitle"/>
          </p:nvPr>
        </p:nvSpPr>
        <p:spPr>
          <a:xfrm>
            <a:off x="901700" y="1122363"/>
            <a:ext cx="10337800" cy="2387600"/>
          </a:xfrm>
        </p:spPr>
        <p:txBody>
          <a:bodyPr>
            <a:normAutofit/>
          </a:bodyPr>
          <a:lstStyle/>
          <a:p>
            <a:r>
              <a:rPr lang="en-GB" sz="7200" dirty="0"/>
              <a:t>Set Apart For His Glory - 4</a:t>
            </a:r>
          </a:p>
        </p:txBody>
      </p:sp>
      <p:sp>
        <p:nvSpPr>
          <p:cNvPr id="3" name="Subtitle 2">
            <a:extLst>
              <a:ext uri="{FF2B5EF4-FFF2-40B4-BE49-F238E27FC236}">
                <a16:creationId xmlns:a16="http://schemas.microsoft.com/office/drawing/2014/main" id="{BFFCCCB6-74D7-8D6A-CA1F-8AD4EED8385A}"/>
              </a:ext>
            </a:extLst>
          </p:cNvPr>
          <p:cNvSpPr>
            <a:spLocks noGrp="1"/>
          </p:cNvSpPr>
          <p:nvPr>
            <p:ph type="subTitle" idx="1"/>
          </p:nvPr>
        </p:nvSpPr>
        <p:spPr>
          <a:xfrm>
            <a:off x="1524000" y="3954735"/>
            <a:ext cx="9144000" cy="1890894"/>
          </a:xfrm>
        </p:spPr>
        <p:txBody>
          <a:bodyPr>
            <a:normAutofit/>
          </a:bodyPr>
          <a:lstStyle/>
          <a:p>
            <a:r>
              <a:rPr lang="en-GB" b="1" dirty="0"/>
              <a:t>Living as a Set Apart Ones – 4:25-32</a:t>
            </a:r>
          </a:p>
          <a:p>
            <a:endParaRPr lang="en-GB" b="1" dirty="0"/>
          </a:p>
          <a:p>
            <a:r>
              <a:rPr lang="en-GB" b="1" dirty="0"/>
              <a:t>Sunny Daniels , Thurrock Christian Fellowship</a:t>
            </a:r>
          </a:p>
          <a:p>
            <a:r>
              <a:rPr lang="en-GB" b="1" dirty="0"/>
              <a:t>Sunday 12</a:t>
            </a:r>
            <a:r>
              <a:rPr lang="en-GB" b="1" baseline="30000" dirty="0"/>
              <a:t>th</a:t>
            </a:r>
            <a:r>
              <a:rPr lang="en-GB" b="1" dirty="0"/>
              <a:t> April 2026 </a:t>
            </a:r>
          </a:p>
        </p:txBody>
      </p:sp>
    </p:spTree>
    <p:extLst>
      <p:ext uri="{BB962C8B-B14F-4D97-AF65-F5344CB8AC3E}">
        <p14:creationId xmlns:p14="http://schemas.microsoft.com/office/powerpoint/2010/main" val="3335260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F199D-117E-AD7C-A8A3-8486D8F18D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6C498-7015-7ADC-2973-E5B49BF50ED3}"/>
              </a:ext>
            </a:extLst>
          </p:cNvPr>
          <p:cNvSpPr>
            <a:spLocks noGrp="1"/>
          </p:cNvSpPr>
          <p:nvPr>
            <p:ph type="title"/>
          </p:nvPr>
        </p:nvSpPr>
        <p:spPr>
          <a:xfrm>
            <a:off x="838200" y="18255"/>
            <a:ext cx="10515600" cy="1325563"/>
          </a:xfrm>
        </p:spPr>
        <p:txBody>
          <a:bodyPr>
            <a:normAutofit/>
          </a:bodyPr>
          <a:lstStyle/>
          <a:p>
            <a:pPr algn="ctr"/>
            <a:r>
              <a:rPr lang="en-GB" sz="3600" i="1" dirty="0"/>
              <a:t>Living as Set Apart Ones:  Book of Ephesians Overview</a:t>
            </a:r>
            <a:br>
              <a:rPr lang="en-GB" sz="3600" dirty="0"/>
            </a:br>
            <a:r>
              <a:rPr lang="en-GB" b="1" dirty="0"/>
              <a:t>Andy’s Final Thoughts…</a:t>
            </a:r>
            <a:endParaRPr lang="en-GB" b="1" i="1" dirty="0"/>
          </a:p>
        </p:txBody>
      </p:sp>
      <p:sp>
        <p:nvSpPr>
          <p:cNvPr id="3" name="Content Placeholder 2">
            <a:extLst>
              <a:ext uri="{FF2B5EF4-FFF2-40B4-BE49-F238E27FC236}">
                <a16:creationId xmlns:a16="http://schemas.microsoft.com/office/drawing/2014/main" id="{D0E20ED5-140E-584F-3307-D9CA486BA302}"/>
              </a:ext>
            </a:extLst>
          </p:cNvPr>
          <p:cNvSpPr>
            <a:spLocks noGrp="1"/>
          </p:cNvSpPr>
          <p:nvPr>
            <p:ph idx="1"/>
          </p:nvPr>
        </p:nvSpPr>
        <p:spPr>
          <a:xfrm>
            <a:off x="838200" y="1752600"/>
            <a:ext cx="10572750" cy="4660900"/>
          </a:xfrm>
        </p:spPr>
        <p:txBody>
          <a:bodyPr>
            <a:normAutofit fontScale="92500" lnSpcReduction="10000"/>
          </a:bodyPr>
          <a:lstStyle/>
          <a:p>
            <a:pPr>
              <a:lnSpc>
                <a:spcPct val="150000"/>
              </a:lnSpc>
            </a:pPr>
            <a:r>
              <a:rPr lang="en-GB" b="1" i="1" dirty="0">
                <a:solidFill>
                  <a:srgbClr val="0000FF"/>
                </a:solidFill>
              </a:rPr>
              <a:t>“Find out what pleases the Lord”  </a:t>
            </a:r>
            <a:r>
              <a:rPr lang="en-GB" dirty="0">
                <a:solidFill>
                  <a:srgbClr val="0000FF"/>
                </a:solidFill>
              </a:rPr>
              <a:t>(Ephesians 5:10).  </a:t>
            </a:r>
            <a:r>
              <a:rPr lang="en-GB" b="1" i="1" dirty="0">
                <a:solidFill>
                  <a:srgbClr val="0000FF"/>
                </a:solidFill>
              </a:rPr>
              <a:t>Not</a:t>
            </a:r>
            <a:r>
              <a:rPr lang="en-GB" dirty="0">
                <a:solidFill>
                  <a:srgbClr val="0000FF"/>
                </a:solidFill>
              </a:rPr>
              <a:t> </a:t>
            </a:r>
            <a:r>
              <a:rPr lang="en-GB" b="1" dirty="0">
                <a:solidFill>
                  <a:srgbClr val="0000FF"/>
                </a:solidFill>
              </a:rPr>
              <a:t>Law.</a:t>
            </a:r>
          </a:p>
          <a:p>
            <a:pPr>
              <a:lnSpc>
                <a:spcPct val="150000"/>
              </a:lnSpc>
            </a:pPr>
            <a:r>
              <a:rPr lang="en-GB" b="1" i="1" dirty="0">
                <a:solidFill>
                  <a:srgbClr val="0000FF"/>
                </a:solidFill>
              </a:rPr>
              <a:t>  </a:t>
            </a:r>
            <a:r>
              <a:rPr lang="en-GB" b="1" dirty="0">
                <a:solidFill>
                  <a:srgbClr val="0000FF"/>
                </a:solidFill>
              </a:rPr>
              <a:t>Four reasons to please God, to live ‘Set Apart’ lives:</a:t>
            </a:r>
          </a:p>
          <a:p>
            <a:pPr marL="971550" lvl="1" indent="-514350">
              <a:lnSpc>
                <a:spcPct val="150000"/>
              </a:lnSpc>
              <a:buFont typeface="+mj-lt"/>
              <a:buAutoNum type="arabicPeriod"/>
            </a:pPr>
            <a:r>
              <a:rPr lang="en-GB" b="1" dirty="0">
                <a:solidFill>
                  <a:srgbClr val="FF0000"/>
                </a:solidFill>
              </a:rPr>
              <a:t>Gratitude</a:t>
            </a:r>
            <a:r>
              <a:rPr lang="en-GB" b="1" dirty="0">
                <a:solidFill>
                  <a:srgbClr val="0000FF"/>
                </a:solidFill>
              </a:rPr>
              <a:t> for His love and kindness towards us  </a:t>
            </a:r>
          </a:p>
          <a:p>
            <a:pPr marL="971550" lvl="1" indent="-514350">
              <a:lnSpc>
                <a:spcPct val="150000"/>
              </a:lnSpc>
              <a:buFont typeface="+mj-lt"/>
              <a:buAutoNum type="arabicPeriod"/>
            </a:pPr>
            <a:r>
              <a:rPr lang="en-GB" b="1" dirty="0">
                <a:solidFill>
                  <a:srgbClr val="FF0000"/>
                </a:solidFill>
              </a:rPr>
              <a:t>Glory</a:t>
            </a:r>
            <a:r>
              <a:rPr lang="en-GB" b="1" dirty="0">
                <a:solidFill>
                  <a:srgbClr val="0000FF"/>
                </a:solidFill>
              </a:rPr>
              <a:t> goes to God Himself</a:t>
            </a:r>
            <a:r>
              <a:rPr lang="en-GB" b="1" dirty="0">
                <a:solidFill>
                  <a:srgbClr val="FF0000"/>
                </a:solidFill>
              </a:rPr>
              <a:t> </a:t>
            </a:r>
            <a:r>
              <a:rPr lang="en-GB" b="1" i="1" dirty="0">
                <a:solidFill>
                  <a:srgbClr val="FF0000"/>
                </a:solidFill>
              </a:rPr>
              <a:t>(“Set Apart for His Glory!”)</a:t>
            </a:r>
          </a:p>
          <a:p>
            <a:pPr marL="971550" lvl="1" indent="-514350">
              <a:lnSpc>
                <a:spcPct val="150000"/>
              </a:lnSpc>
              <a:buFont typeface="+mj-lt"/>
              <a:buAutoNum type="arabicPeriod"/>
            </a:pPr>
            <a:r>
              <a:rPr lang="en-GB" b="1" dirty="0">
                <a:solidFill>
                  <a:srgbClr val="0000FF"/>
                </a:solidFill>
              </a:rPr>
              <a:t>We can </a:t>
            </a:r>
            <a:r>
              <a:rPr lang="en-GB" b="1" dirty="0">
                <a:solidFill>
                  <a:srgbClr val="FF0000"/>
                </a:solidFill>
              </a:rPr>
              <a:t>Gaze</a:t>
            </a:r>
            <a:r>
              <a:rPr lang="en-GB" b="1" dirty="0">
                <a:solidFill>
                  <a:srgbClr val="0000FF"/>
                </a:solidFill>
              </a:rPr>
              <a:t> upon his majesty, beauty and power!</a:t>
            </a:r>
            <a:r>
              <a:rPr lang="en-GB" b="1" dirty="0">
                <a:solidFill>
                  <a:srgbClr val="FF0000"/>
                </a:solidFill>
              </a:rPr>
              <a:t>  </a:t>
            </a:r>
          </a:p>
          <a:p>
            <a:pPr>
              <a:lnSpc>
                <a:spcPct val="150000"/>
              </a:lnSpc>
            </a:pPr>
            <a:r>
              <a:rPr lang="en-GB" b="1" dirty="0">
                <a:solidFill>
                  <a:srgbClr val="0000FF"/>
                </a:solidFill>
              </a:rPr>
              <a:t>A ‘finely tuned’ F1 racing car has power to travel at high speeds</a:t>
            </a:r>
          </a:p>
          <a:p>
            <a:pPr marL="971550" lvl="1" indent="-514350">
              <a:lnSpc>
                <a:spcPct val="150000"/>
              </a:lnSpc>
              <a:buFont typeface="+mj-lt"/>
              <a:buAutoNum type="arabicPeriod" startAt="4"/>
            </a:pPr>
            <a:r>
              <a:rPr lang="en-GB" b="1" dirty="0">
                <a:solidFill>
                  <a:srgbClr val="0000FF"/>
                </a:solidFill>
              </a:rPr>
              <a:t>As we live </a:t>
            </a:r>
            <a:r>
              <a:rPr lang="en-GB" b="1" dirty="0">
                <a:solidFill>
                  <a:srgbClr val="FF0000"/>
                </a:solidFill>
              </a:rPr>
              <a:t>‘Set Apart’ </a:t>
            </a:r>
            <a:r>
              <a:rPr lang="en-GB" b="1" dirty="0">
                <a:solidFill>
                  <a:srgbClr val="0000FF"/>
                </a:solidFill>
              </a:rPr>
              <a:t>lives, we </a:t>
            </a:r>
            <a:r>
              <a:rPr lang="en-GB" b="1" dirty="0">
                <a:solidFill>
                  <a:srgbClr val="FF0000"/>
                </a:solidFill>
              </a:rPr>
              <a:t>Gain Momentum </a:t>
            </a:r>
            <a:r>
              <a:rPr lang="en-GB" b="1" dirty="0">
                <a:solidFill>
                  <a:srgbClr val="0000FF"/>
                </a:solidFill>
              </a:rPr>
              <a:t>and</a:t>
            </a:r>
            <a:r>
              <a:rPr lang="en-GB" b="1" dirty="0">
                <a:solidFill>
                  <a:srgbClr val="FF0000"/>
                </a:solidFill>
              </a:rPr>
              <a:t> </a:t>
            </a:r>
            <a:r>
              <a:rPr lang="en-GB" b="1" dirty="0">
                <a:solidFill>
                  <a:srgbClr val="0000FF"/>
                </a:solidFill>
              </a:rPr>
              <a:t>move </a:t>
            </a:r>
            <a:r>
              <a:rPr lang="en-GB" b="1" i="1" dirty="0">
                <a:solidFill>
                  <a:srgbClr val="0000FF"/>
                </a:solidFill>
              </a:rPr>
              <a:t>effortlessly</a:t>
            </a:r>
            <a:r>
              <a:rPr lang="en-GB" b="1" dirty="0">
                <a:solidFill>
                  <a:srgbClr val="0000FF"/>
                </a:solidFill>
              </a:rPr>
              <a:t> in the </a:t>
            </a:r>
            <a:r>
              <a:rPr lang="en-GB" b="1" dirty="0">
                <a:solidFill>
                  <a:srgbClr val="FF0000"/>
                </a:solidFill>
              </a:rPr>
              <a:t>power of God!  </a:t>
            </a:r>
          </a:p>
        </p:txBody>
      </p:sp>
      <p:sp>
        <p:nvSpPr>
          <p:cNvPr id="4" name="Date Placeholder 3">
            <a:extLst>
              <a:ext uri="{FF2B5EF4-FFF2-40B4-BE49-F238E27FC236}">
                <a16:creationId xmlns:a16="http://schemas.microsoft.com/office/drawing/2014/main" id="{2BFEDA78-4830-110D-39C1-8665568B0246}"/>
              </a:ext>
            </a:extLst>
          </p:cNvPr>
          <p:cNvSpPr>
            <a:spLocks noGrp="1"/>
          </p:cNvSpPr>
          <p:nvPr>
            <p:ph type="dt" sz="half" idx="10"/>
          </p:nvPr>
        </p:nvSpPr>
        <p:spPr/>
        <p:txBody>
          <a:bodyPr/>
          <a:lstStyle/>
          <a:p>
            <a:fld id="{FAE649D3-6127-4C56-B78F-771118169A3F}" type="datetime8">
              <a:rPr lang="en-GB" smtClean="0"/>
              <a:t>10/04/2026 09:30</a:t>
            </a:fld>
            <a:endParaRPr lang="en-GB" dirty="0"/>
          </a:p>
        </p:txBody>
      </p:sp>
      <p:sp>
        <p:nvSpPr>
          <p:cNvPr id="5" name="Footer Placeholder 4">
            <a:extLst>
              <a:ext uri="{FF2B5EF4-FFF2-40B4-BE49-F238E27FC236}">
                <a16:creationId xmlns:a16="http://schemas.microsoft.com/office/drawing/2014/main" id="{2FF8D224-86A8-58D6-AEE9-183CBA0FE35C}"/>
              </a:ext>
            </a:extLst>
          </p:cNvPr>
          <p:cNvSpPr>
            <a:spLocks noGrp="1"/>
          </p:cNvSpPr>
          <p:nvPr>
            <p:ph type="ftr" sz="quarter" idx="11"/>
          </p:nvPr>
        </p:nvSpPr>
        <p:spPr/>
        <p:txBody>
          <a:bodyPr/>
          <a:lstStyle/>
          <a:p>
            <a:r>
              <a:rPr lang="en-GB" dirty="0"/>
              <a:t>Living as Set Apart Ones #3:  Ephesians 4:17-24</a:t>
            </a:r>
          </a:p>
        </p:txBody>
      </p:sp>
      <p:sp>
        <p:nvSpPr>
          <p:cNvPr id="6" name="Slide Number Placeholder 5">
            <a:extLst>
              <a:ext uri="{FF2B5EF4-FFF2-40B4-BE49-F238E27FC236}">
                <a16:creationId xmlns:a16="http://schemas.microsoft.com/office/drawing/2014/main" id="{9175C9FB-B3FE-219F-DBEF-7225F9CD1BCD}"/>
              </a:ext>
            </a:extLst>
          </p:cNvPr>
          <p:cNvSpPr>
            <a:spLocks noGrp="1"/>
          </p:cNvSpPr>
          <p:nvPr>
            <p:ph type="sldNum" sz="quarter" idx="12"/>
          </p:nvPr>
        </p:nvSpPr>
        <p:spPr/>
        <p:txBody>
          <a:bodyPr/>
          <a:lstStyle/>
          <a:p>
            <a:fld id="{EC6B16EA-D25A-4291-87D3-2F0CA146973B}" type="slidenum">
              <a:rPr lang="en-GB" smtClean="0"/>
              <a:t>3</a:t>
            </a:fld>
            <a:endParaRPr lang="en-GB" dirty="0"/>
          </a:p>
        </p:txBody>
      </p:sp>
    </p:spTree>
    <p:extLst>
      <p:ext uri="{BB962C8B-B14F-4D97-AF65-F5344CB8AC3E}">
        <p14:creationId xmlns:p14="http://schemas.microsoft.com/office/powerpoint/2010/main" val="291243575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DC938FF-D076-49D4-9E1E-9FCAE5708800}"/>
              </a:ext>
            </a:extLst>
          </p:cNvPr>
          <p:cNvPicPr>
            <a:picLocks noChangeAspect="1"/>
          </p:cNvPicPr>
          <p:nvPr/>
        </p:nvPicPr>
        <p:blipFill rotWithShape="1">
          <a:blip r:embed="rId3"/>
          <a:srcRect b="14953"/>
          <a:stretch/>
        </p:blipFill>
        <p:spPr>
          <a:xfrm>
            <a:off x="174171" y="201386"/>
            <a:ext cx="11745686" cy="6455228"/>
          </a:xfrm>
          <a:prstGeom prst="rect">
            <a:avLst/>
          </a:prstGeom>
        </p:spPr>
      </p:pic>
      <p:sp>
        <p:nvSpPr>
          <p:cNvPr id="3" name="Rectangle 2">
            <a:extLst>
              <a:ext uri="{FF2B5EF4-FFF2-40B4-BE49-F238E27FC236}">
                <a16:creationId xmlns:a16="http://schemas.microsoft.com/office/drawing/2014/main" id="{CE0E5B1E-BD45-43EF-8DE8-3FAD7C885D0B}"/>
              </a:ext>
            </a:extLst>
          </p:cNvPr>
          <p:cNvSpPr/>
          <p:nvPr/>
        </p:nvSpPr>
        <p:spPr>
          <a:xfrm>
            <a:off x="272143" y="2342067"/>
            <a:ext cx="4652783" cy="415498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Unity the Prime Directive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0" normalizeH="0" baseline="0" noProof="0" dirty="0">
                <a:ln>
                  <a:noFill/>
                </a:ln>
                <a:solidFill>
                  <a:prstClr val="black"/>
                </a:solidFill>
                <a:effectLst/>
                <a:uLnTx/>
                <a:uFillTx/>
                <a:latin typeface="Calibri" panose="020F0502020204030204"/>
                <a:ea typeface="+mn-ea"/>
                <a:cs typeface="+mn-cs"/>
              </a:rPr>
              <a:t>The Ultimate Boil Down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 name="TextBox 3">
            <a:extLst>
              <a:ext uri="{FF2B5EF4-FFF2-40B4-BE49-F238E27FC236}">
                <a16:creationId xmlns:a16="http://schemas.microsoft.com/office/drawing/2014/main" id="{3ABD6829-ACFB-47A3-91AB-00D4F8BDF90F}"/>
              </a:ext>
            </a:extLst>
          </p:cNvPr>
          <p:cNvSpPr txBox="1"/>
          <p:nvPr/>
        </p:nvSpPr>
        <p:spPr>
          <a:xfrm>
            <a:off x="5694092" y="1250169"/>
            <a:ext cx="5246049" cy="35394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panose="020F0502020204030204"/>
                <a:ea typeface="+mn-ea"/>
                <a:cs typeface="+mn-cs"/>
              </a:rPr>
              <a:t>Maintain (v3) and attain (v13) unity by love (v2, 15, 16) by ministering to each other (v12) with the gifts of Christ (v7) centrally  speaking to each other the truth about Christ (v15) as you are equipped by Christ given shepherds and teachers (v11, 12)</a:t>
            </a:r>
          </a:p>
        </p:txBody>
      </p:sp>
      <p:pic>
        <p:nvPicPr>
          <p:cNvPr id="5" name="Picture 4">
            <a:extLst>
              <a:ext uri="{FF2B5EF4-FFF2-40B4-BE49-F238E27FC236}">
                <a16:creationId xmlns:a16="http://schemas.microsoft.com/office/drawing/2014/main" id="{646ABE24-DFA0-4399-905A-314959F72769}"/>
              </a:ext>
            </a:extLst>
          </p:cNvPr>
          <p:cNvPicPr>
            <a:picLocks noChangeAspect="1"/>
          </p:cNvPicPr>
          <p:nvPr/>
        </p:nvPicPr>
        <p:blipFill>
          <a:blip r:embed="rId4"/>
          <a:stretch>
            <a:fillRect/>
          </a:stretch>
        </p:blipFill>
        <p:spPr>
          <a:xfrm rot="21407030">
            <a:off x="2060561" y="201386"/>
            <a:ext cx="3633531" cy="1847248"/>
          </a:xfrm>
          <a:prstGeom prst="rect">
            <a:avLst/>
          </a:prstGeom>
        </p:spPr>
      </p:pic>
    </p:spTree>
    <p:extLst>
      <p:ext uri="{BB962C8B-B14F-4D97-AF65-F5344CB8AC3E}">
        <p14:creationId xmlns:p14="http://schemas.microsoft.com/office/powerpoint/2010/main" val="1550778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36B5839F-1F78-29E6-EFA5-A294ACA50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1D103-8F0F-64A1-528E-C3B9CD9D5BB4}"/>
              </a:ext>
            </a:extLst>
          </p:cNvPr>
          <p:cNvSpPr>
            <a:spLocks noGrp="1"/>
          </p:cNvSpPr>
          <p:nvPr>
            <p:ph type="ctrTitle"/>
          </p:nvPr>
        </p:nvSpPr>
        <p:spPr>
          <a:xfrm>
            <a:off x="927100" y="0"/>
            <a:ext cx="10337800" cy="1636879"/>
          </a:xfrm>
        </p:spPr>
        <p:txBody>
          <a:bodyPr>
            <a:normAutofit/>
          </a:bodyPr>
          <a:lstStyle/>
          <a:p>
            <a:r>
              <a:rPr lang="en-GB" sz="7200" dirty="0"/>
              <a:t>Set Apart For His Glory - 3</a:t>
            </a:r>
          </a:p>
        </p:txBody>
      </p:sp>
      <p:sp>
        <p:nvSpPr>
          <p:cNvPr id="3" name="Subtitle 2">
            <a:extLst>
              <a:ext uri="{FF2B5EF4-FFF2-40B4-BE49-F238E27FC236}">
                <a16:creationId xmlns:a16="http://schemas.microsoft.com/office/drawing/2014/main" id="{92F8A050-1589-E769-A849-BF77B21C438D}"/>
              </a:ext>
            </a:extLst>
          </p:cNvPr>
          <p:cNvSpPr>
            <a:spLocks noGrp="1"/>
          </p:cNvSpPr>
          <p:nvPr>
            <p:ph type="subTitle" idx="1"/>
          </p:nvPr>
        </p:nvSpPr>
        <p:spPr>
          <a:xfrm>
            <a:off x="1524000" y="1790737"/>
            <a:ext cx="9144000" cy="2146465"/>
          </a:xfrm>
        </p:spPr>
        <p:txBody>
          <a:bodyPr>
            <a:noAutofit/>
          </a:bodyPr>
          <a:lstStyle/>
          <a:p>
            <a:r>
              <a:rPr lang="en-GB" sz="7200" b="1" dirty="0"/>
              <a:t>   1.Set Apart to Live In Union with Christ</a:t>
            </a:r>
          </a:p>
        </p:txBody>
      </p:sp>
      <p:sp>
        <p:nvSpPr>
          <p:cNvPr id="4" name="Subtitle 2">
            <a:extLst>
              <a:ext uri="{FF2B5EF4-FFF2-40B4-BE49-F238E27FC236}">
                <a16:creationId xmlns:a16="http://schemas.microsoft.com/office/drawing/2014/main" id="{F8F1AE45-7AFD-040B-6502-C756F0B4FC80}"/>
              </a:ext>
            </a:extLst>
          </p:cNvPr>
          <p:cNvSpPr txBox="1">
            <a:spLocks/>
          </p:cNvSpPr>
          <p:nvPr/>
        </p:nvSpPr>
        <p:spPr>
          <a:xfrm>
            <a:off x="1524000" y="4147888"/>
            <a:ext cx="9144000" cy="214646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7200" b="1" dirty="0"/>
              <a:t>2.Christ in Us and   </a:t>
            </a:r>
          </a:p>
          <a:p>
            <a:r>
              <a:rPr lang="en-GB" sz="7200" b="1" dirty="0"/>
              <a:t>Us in Christ</a:t>
            </a:r>
          </a:p>
        </p:txBody>
      </p:sp>
    </p:spTree>
    <p:extLst>
      <p:ext uri="{BB962C8B-B14F-4D97-AF65-F5344CB8AC3E}">
        <p14:creationId xmlns:p14="http://schemas.microsoft.com/office/powerpoint/2010/main" val="12389697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EBFD7-3CCD-A36F-E70F-02C8D70F59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A94D4-DB55-0F24-B552-8E318606A8C2}"/>
              </a:ext>
            </a:extLst>
          </p:cNvPr>
          <p:cNvSpPr>
            <a:spLocks noGrp="1"/>
          </p:cNvSpPr>
          <p:nvPr>
            <p:ph type="title"/>
          </p:nvPr>
        </p:nvSpPr>
        <p:spPr>
          <a:xfrm>
            <a:off x="838200" y="18255"/>
            <a:ext cx="10515600" cy="1325563"/>
          </a:xfrm>
        </p:spPr>
        <p:txBody>
          <a:bodyPr>
            <a:normAutofit/>
          </a:bodyPr>
          <a:lstStyle/>
          <a:p>
            <a:pPr algn="ctr"/>
            <a:r>
              <a:rPr lang="en-GB" sz="3600" i="1" dirty="0"/>
              <a:t>Set Apart For His Glory:  Book of Ephesians Overview</a:t>
            </a:r>
            <a:br>
              <a:rPr lang="en-GB" sz="3600" dirty="0"/>
            </a:br>
            <a:r>
              <a:rPr lang="en-GB" b="1" dirty="0"/>
              <a:t>Ephesians Chapters </a:t>
            </a:r>
            <a:r>
              <a:rPr lang="en-GB" b="1" dirty="0">
                <a:solidFill>
                  <a:srgbClr val="0000FF"/>
                </a:solidFill>
              </a:rPr>
              <a:t>4</a:t>
            </a:r>
            <a:r>
              <a:rPr lang="en-GB" b="1" dirty="0"/>
              <a:t> </a:t>
            </a:r>
            <a:r>
              <a:rPr lang="en-GB" b="1" dirty="0">
                <a:solidFill>
                  <a:srgbClr val="0000FF"/>
                </a:solidFill>
              </a:rPr>
              <a:t>–</a:t>
            </a:r>
            <a:r>
              <a:rPr lang="en-GB" b="1" dirty="0"/>
              <a:t> </a:t>
            </a:r>
            <a:r>
              <a:rPr lang="en-GB" b="1" dirty="0">
                <a:solidFill>
                  <a:srgbClr val="0000FF"/>
                </a:solidFill>
              </a:rPr>
              <a:t>6</a:t>
            </a:r>
            <a:r>
              <a:rPr lang="en-GB" b="1" dirty="0"/>
              <a:t>: Topics to Cover</a:t>
            </a:r>
            <a:endParaRPr lang="en-GB" b="1" i="1" dirty="0"/>
          </a:p>
        </p:txBody>
      </p:sp>
      <p:sp>
        <p:nvSpPr>
          <p:cNvPr id="3" name="Content Placeholder 2">
            <a:extLst>
              <a:ext uri="{FF2B5EF4-FFF2-40B4-BE49-F238E27FC236}">
                <a16:creationId xmlns:a16="http://schemas.microsoft.com/office/drawing/2014/main" id="{31964C9F-727B-E92A-988D-1FBC00B184CD}"/>
              </a:ext>
            </a:extLst>
          </p:cNvPr>
          <p:cNvSpPr>
            <a:spLocks noGrp="1"/>
          </p:cNvSpPr>
          <p:nvPr>
            <p:ph idx="1"/>
          </p:nvPr>
        </p:nvSpPr>
        <p:spPr>
          <a:xfrm>
            <a:off x="838200" y="1752600"/>
            <a:ext cx="10572750" cy="4660900"/>
          </a:xfrm>
        </p:spPr>
        <p:txBody>
          <a:bodyPr>
            <a:normAutofit/>
          </a:bodyPr>
          <a:lstStyle/>
          <a:p>
            <a:pPr>
              <a:lnSpc>
                <a:spcPct val="100000"/>
              </a:lnSpc>
            </a:pPr>
            <a:r>
              <a:rPr lang="en-GB" b="1" dirty="0">
                <a:solidFill>
                  <a:srgbClr val="0000FF"/>
                </a:solidFill>
              </a:rPr>
              <a:t>UNITY is the ‘Prime Directive’  </a:t>
            </a:r>
            <a:r>
              <a:rPr lang="en-GB" dirty="0">
                <a:solidFill>
                  <a:srgbClr val="0000FF"/>
                </a:solidFill>
              </a:rPr>
              <a:t>(4:1-16)			</a:t>
            </a:r>
            <a:r>
              <a:rPr lang="en-GB" b="1" dirty="0">
                <a:solidFill>
                  <a:srgbClr val="FF0000"/>
                </a:solidFill>
              </a:rPr>
              <a:t>John</a:t>
            </a:r>
          </a:p>
          <a:p>
            <a:pPr>
              <a:lnSpc>
                <a:spcPct val="100000"/>
              </a:lnSpc>
            </a:pPr>
            <a:r>
              <a:rPr lang="en-GB" b="1" dirty="0">
                <a:solidFill>
                  <a:srgbClr val="0000FF"/>
                </a:solidFill>
              </a:rPr>
              <a:t>Living as ‘SET APART’ ones (‘Holy’)  </a:t>
            </a:r>
            <a:r>
              <a:rPr lang="en-GB" dirty="0">
                <a:solidFill>
                  <a:srgbClr val="0000FF"/>
                </a:solidFill>
              </a:rPr>
              <a:t>(4:17-24)		</a:t>
            </a:r>
            <a:r>
              <a:rPr lang="en-GB" b="1" dirty="0">
                <a:solidFill>
                  <a:srgbClr val="FF0000"/>
                </a:solidFill>
              </a:rPr>
              <a:t>Phil</a:t>
            </a:r>
            <a:endParaRPr lang="en-GB" dirty="0">
              <a:solidFill>
                <a:srgbClr val="FF0000"/>
              </a:solidFill>
            </a:endParaRPr>
          </a:p>
          <a:p>
            <a:pPr>
              <a:lnSpc>
                <a:spcPct val="100000"/>
              </a:lnSpc>
            </a:pPr>
            <a:r>
              <a:rPr lang="en-GB" b="1" dirty="0">
                <a:solidFill>
                  <a:srgbClr val="0000FF"/>
                </a:solidFill>
              </a:rPr>
              <a:t>Putting OFF and Putting ON  </a:t>
            </a:r>
            <a:r>
              <a:rPr lang="en-GB" dirty="0">
                <a:solidFill>
                  <a:srgbClr val="0000FF"/>
                </a:solidFill>
              </a:rPr>
              <a:t>(4:25-32)			</a:t>
            </a:r>
            <a:r>
              <a:rPr lang="en-GB" b="1" dirty="0">
                <a:solidFill>
                  <a:srgbClr val="FF0000"/>
                </a:solidFill>
              </a:rPr>
              <a:t>Sunny</a:t>
            </a:r>
            <a:endParaRPr lang="en-GB" dirty="0">
              <a:solidFill>
                <a:srgbClr val="FF0000"/>
              </a:solidFill>
            </a:endParaRPr>
          </a:p>
          <a:p>
            <a:pPr>
              <a:lnSpc>
                <a:spcPct val="100000"/>
              </a:lnSpc>
            </a:pPr>
            <a:r>
              <a:rPr lang="en-GB" b="1" dirty="0">
                <a:solidFill>
                  <a:srgbClr val="0000FF"/>
                </a:solidFill>
              </a:rPr>
              <a:t>Living as ‘Children of Light’  </a:t>
            </a:r>
            <a:r>
              <a:rPr lang="en-GB" dirty="0">
                <a:solidFill>
                  <a:srgbClr val="0000FF"/>
                </a:solidFill>
              </a:rPr>
              <a:t>(5:1-14)			</a:t>
            </a:r>
            <a:r>
              <a:rPr lang="en-GB" b="1" dirty="0">
                <a:solidFill>
                  <a:srgbClr val="FF0000"/>
                </a:solidFill>
              </a:rPr>
              <a:t>David</a:t>
            </a:r>
            <a:endParaRPr lang="en-GB" dirty="0">
              <a:solidFill>
                <a:srgbClr val="FF0000"/>
              </a:solidFill>
            </a:endParaRPr>
          </a:p>
          <a:p>
            <a:pPr>
              <a:lnSpc>
                <a:spcPct val="100000"/>
              </a:lnSpc>
            </a:pPr>
            <a:r>
              <a:rPr lang="en-GB" b="1" dirty="0">
                <a:solidFill>
                  <a:srgbClr val="0000FF"/>
                </a:solidFill>
              </a:rPr>
              <a:t>Getting Drunk on the Holy Spirit  </a:t>
            </a:r>
            <a:r>
              <a:rPr lang="en-GB" dirty="0">
                <a:solidFill>
                  <a:srgbClr val="0000FF"/>
                </a:solidFill>
              </a:rPr>
              <a:t>(5:15-21)		</a:t>
            </a:r>
            <a:r>
              <a:rPr lang="en-GB" b="1" dirty="0">
                <a:solidFill>
                  <a:srgbClr val="FF0000"/>
                </a:solidFill>
              </a:rPr>
              <a:t>Gillian</a:t>
            </a:r>
            <a:endParaRPr lang="en-GB" dirty="0">
              <a:solidFill>
                <a:srgbClr val="FF0000"/>
              </a:solidFill>
            </a:endParaRPr>
          </a:p>
          <a:p>
            <a:pPr>
              <a:lnSpc>
                <a:spcPct val="100000"/>
              </a:lnSpc>
            </a:pPr>
            <a:r>
              <a:rPr lang="en-GB" b="1" dirty="0">
                <a:solidFill>
                  <a:srgbClr val="0000FF"/>
                </a:solidFill>
              </a:rPr>
              <a:t>Submission in Christian Marriage  </a:t>
            </a:r>
            <a:r>
              <a:rPr lang="en-GB" dirty="0">
                <a:solidFill>
                  <a:srgbClr val="0000FF"/>
                </a:solidFill>
              </a:rPr>
              <a:t>(5:22-33)		</a:t>
            </a:r>
            <a:r>
              <a:rPr lang="en-GB" b="1" dirty="0">
                <a:solidFill>
                  <a:srgbClr val="FF0000"/>
                </a:solidFill>
              </a:rPr>
              <a:t>Judith</a:t>
            </a:r>
            <a:endParaRPr lang="en-GB" dirty="0">
              <a:solidFill>
                <a:srgbClr val="FF0000"/>
              </a:solidFill>
            </a:endParaRPr>
          </a:p>
          <a:p>
            <a:pPr>
              <a:lnSpc>
                <a:spcPct val="100000"/>
              </a:lnSpc>
            </a:pPr>
            <a:r>
              <a:rPr lang="en-GB" b="1" dirty="0">
                <a:solidFill>
                  <a:srgbClr val="0000FF"/>
                </a:solidFill>
              </a:rPr>
              <a:t>Submission in Home and Workplace</a:t>
            </a:r>
            <a:r>
              <a:rPr lang="en-GB" dirty="0">
                <a:solidFill>
                  <a:srgbClr val="0000FF"/>
                </a:solidFill>
              </a:rPr>
              <a:t>  (6:1-9)		</a:t>
            </a:r>
            <a:r>
              <a:rPr lang="en-GB" b="1" dirty="0">
                <a:solidFill>
                  <a:srgbClr val="FF0000"/>
                </a:solidFill>
              </a:rPr>
              <a:t>Oyin</a:t>
            </a:r>
            <a:endParaRPr lang="en-GB" dirty="0">
              <a:solidFill>
                <a:srgbClr val="FF0000"/>
              </a:solidFill>
            </a:endParaRPr>
          </a:p>
          <a:p>
            <a:pPr>
              <a:lnSpc>
                <a:spcPct val="100000"/>
              </a:lnSpc>
            </a:pPr>
            <a:r>
              <a:rPr lang="en-GB" b="1" dirty="0">
                <a:solidFill>
                  <a:srgbClr val="0000FF"/>
                </a:solidFill>
              </a:rPr>
              <a:t>Putting On the Armour of God  </a:t>
            </a:r>
            <a:r>
              <a:rPr lang="en-GB" dirty="0">
                <a:solidFill>
                  <a:srgbClr val="0000FF"/>
                </a:solidFill>
              </a:rPr>
              <a:t>(6:10-20)		</a:t>
            </a:r>
            <a:r>
              <a:rPr lang="en-GB" b="1" dirty="0">
                <a:solidFill>
                  <a:srgbClr val="FF0000"/>
                </a:solidFill>
              </a:rPr>
              <a:t>Andy</a:t>
            </a:r>
          </a:p>
        </p:txBody>
      </p:sp>
      <p:sp>
        <p:nvSpPr>
          <p:cNvPr id="4" name="Date Placeholder 3">
            <a:extLst>
              <a:ext uri="{FF2B5EF4-FFF2-40B4-BE49-F238E27FC236}">
                <a16:creationId xmlns:a16="http://schemas.microsoft.com/office/drawing/2014/main" id="{712EB002-BD0A-DEF5-130A-0BA30BF3DA9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10/04/2026 09:30</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B9F53544-5330-CBA4-9B8C-88A390FBDC2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Set Apart For His Glory #1:  Book of Ephesians - Overview</a:t>
            </a:r>
          </a:p>
        </p:txBody>
      </p:sp>
      <p:sp>
        <p:nvSpPr>
          <p:cNvPr id="6" name="Slide Number Placeholder 5">
            <a:extLst>
              <a:ext uri="{FF2B5EF4-FFF2-40B4-BE49-F238E27FC236}">
                <a16:creationId xmlns:a16="http://schemas.microsoft.com/office/drawing/2014/main" id="{2EAA22CF-2694-42D6-CB2B-A01039CD2E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F10C14CD-59C8-3C4E-557A-FC652D8A6917}"/>
                  </a:ext>
                </a:extLst>
              </p14:cNvPr>
              <p14:cNvContentPartPr/>
              <p14:nvPr/>
            </p14:nvContentPartPr>
            <p14:xfrm>
              <a:off x="-2230105" y="5133423"/>
              <a:ext cx="360" cy="360"/>
            </p14:xfrm>
          </p:contentPart>
        </mc:Choice>
        <mc:Fallback xmlns="">
          <p:pic>
            <p:nvPicPr>
              <p:cNvPr id="7" name="Ink 6">
                <a:extLst>
                  <a:ext uri="{FF2B5EF4-FFF2-40B4-BE49-F238E27FC236}">
                    <a16:creationId xmlns:a16="http://schemas.microsoft.com/office/drawing/2014/main" id="{F10C14CD-59C8-3C4E-557A-FC652D8A6917}"/>
                  </a:ext>
                </a:extLst>
              </p:cNvPr>
              <p:cNvPicPr/>
              <p:nvPr/>
            </p:nvPicPr>
            <p:blipFill>
              <a:blip r:embed="rId4"/>
              <a:stretch>
                <a:fillRect/>
              </a:stretch>
            </p:blipFill>
            <p:spPr>
              <a:xfrm>
                <a:off x="-2265745" y="5061423"/>
                <a:ext cx="7200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Ink 9">
                <a:extLst>
                  <a:ext uri="{FF2B5EF4-FFF2-40B4-BE49-F238E27FC236}">
                    <a16:creationId xmlns:a16="http://schemas.microsoft.com/office/drawing/2014/main" id="{E5E4331D-7EA5-F254-984C-A915D80C348D}"/>
                  </a:ext>
                </a:extLst>
              </p14:cNvPr>
              <p14:cNvContentPartPr/>
              <p14:nvPr/>
            </p14:nvContentPartPr>
            <p14:xfrm>
              <a:off x="-4187065" y="4026423"/>
              <a:ext cx="360" cy="360"/>
            </p14:xfrm>
          </p:contentPart>
        </mc:Choice>
        <mc:Fallback xmlns="">
          <p:pic>
            <p:nvPicPr>
              <p:cNvPr id="10" name="Ink 9">
                <a:extLst>
                  <a:ext uri="{FF2B5EF4-FFF2-40B4-BE49-F238E27FC236}">
                    <a16:creationId xmlns:a16="http://schemas.microsoft.com/office/drawing/2014/main" id="{E5E4331D-7EA5-F254-984C-A915D80C348D}"/>
                  </a:ext>
                </a:extLst>
              </p:cNvPr>
              <p:cNvPicPr/>
              <p:nvPr/>
            </p:nvPicPr>
            <p:blipFill>
              <a:blip r:embed="rId6"/>
              <a:stretch>
                <a:fillRect/>
              </a:stretch>
            </p:blipFill>
            <p:spPr>
              <a:xfrm>
                <a:off x="-4223065" y="3954783"/>
                <a:ext cx="7200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3" name="Ink 12">
                <a:extLst>
                  <a:ext uri="{FF2B5EF4-FFF2-40B4-BE49-F238E27FC236}">
                    <a16:creationId xmlns:a16="http://schemas.microsoft.com/office/drawing/2014/main" id="{65A8374D-6971-3769-06BA-E6960F34A6BC}"/>
                  </a:ext>
                </a:extLst>
              </p14:cNvPr>
              <p14:cNvContentPartPr/>
              <p14:nvPr/>
            </p14:nvContentPartPr>
            <p14:xfrm>
              <a:off x="-3818065" y="1636383"/>
              <a:ext cx="360" cy="360"/>
            </p14:xfrm>
          </p:contentPart>
        </mc:Choice>
        <mc:Fallback xmlns="">
          <p:pic>
            <p:nvPicPr>
              <p:cNvPr id="13" name="Ink 12">
                <a:extLst>
                  <a:ext uri="{FF2B5EF4-FFF2-40B4-BE49-F238E27FC236}">
                    <a16:creationId xmlns:a16="http://schemas.microsoft.com/office/drawing/2014/main" id="{65A8374D-6971-3769-06BA-E6960F34A6BC}"/>
                  </a:ext>
                </a:extLst>
              </p:cNvPr>
              <p:cNvPicPr/>
              <p:nvPr/>
            </p:nvPicPr>
            <p:blipFill>
              <a:blip r:embed="rId6"/>
              <a:stretch>
                <a:fillRect/>
              </a:stretch>
            </p:blipFill>
            <p:spPr>
              <a:xfrm>
                <a:off x="-3853705" y="1564743"/>
                <a:ext cx="72000" cy="144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14" name="Ink 13">
                <a:extLst>
                  <a:ext uri="{FF2B5EF4-FFF2-40B4-BE49-F238E27FC236}">
                    <a16:creationId xmlns:a16="http://schemas.microsoft.com/office/drawing/2014/main" id="{262A1535-439D-6EAE-0670-032791508318}"/>
                  </a:ext>
                </a:extLst>
              </p14:cNvPr>
              <p14:cNvContentPartPr/>
              <p14:nvPr/>
            </p14:nvContentPartPr>
            <p14:xfrm>
              <a:off x="225793" y="2781720"/>
              <a:ext cx="8655840" cy="647280"/>
            </p14:xfrm>
          </p:contentPart>
        </mc:Choice>
        <mc:Fallback>
          <p:pic>
            <p:nvPicPr>
              <p:cNvPr id="14" name="Ink 13">
                <a:extLst>
                  <a:ext uri="{FF2B5EF4-FFF2-40B4-BE49-F238E27FC236}">
                    <a16:creationId xmlns:a16="http://schemas.microsoft.com/office/drawing/2014/main" id="{262A1535-439D-6EAE-0670-032791508318}"/>
                  </a:ext>
                </a:extLst>
              </p:cNvPr>
              <p:cNvPicPr/>
              <p:nvPr/>
            </p:nvPicPr>
            <p:blipFill>
              <a:blip r:embed="rId9"/>
              <a:stretch>
                <a:fillRect/>
              </a:stretch>
            </p:blipFill>
            <p:spPr>
              <a:xfrm>
                <a:off x="189793" y="2709720"/>
                <a:ext cx="8727480" cy="790920"/>
              </a:xfrm>
              <a:prstGeom prst="rect">
                <a:avLst/>
              </a:prstGeom>
            </p:spPr>
          </p:pic>
        </mc:Fallback>
      </mc:AlternateContent>
    </p:spTree>
    <p:extLst>
      <p:ext uri="{BB962C8B-B14F-4D97-AF65-F5344CB8AC3E}">
        <p14:creationId xmlns:p14="http://schemas.microsoft.com/office/powerpoint/2010/main" val="268460079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053DE-4384-AB43-8C00-32FD57EC6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A339D-0E4C-C1FC-F629-1334F329F622}"/>
              </a:ext>
            </a:extLst>
          </p:cNvPr>
          <p:cNvSpPr>
            <a:spLocks noGrp="1"/>
          </p:cNvSpPr>
          <p:nvPr>
            <p:ph type="title"/>
          </p:nvPr>
        </p:nvSpPr>
        <p:spPr>
          <a:xfrm>
            <a:off x="838200" y="18256"/>
            <a:ext cx="10515600" cy="923854"/>
          </a:xfrm>
        </p:spPr>
        <p:txBody>
          <a:bodyPr>
            <a:normAutofit fontScale="90000"/>
          </a:bodyPr>
          <a:lstStyle/>
          <a:p>
            <a:pPr algn="ctr"/>
            <a:r>
              <a:rPr lang="en-GB" sz="3600" i="1" dirty="0"/>
              <a:t>Part 4: Living as Set Apart Ones </a:t>
            </a:r>
            <a:br>
              <a:rPr lang="en-GB" sz="3600" i="1" dirty="0"/>
            </a:br>
            <a:r>
              <a:rPr lang="en-GB" sz="3600" i="1" dirty="0"/>
              <a:t>MAIN TEXT : </a:t>
            </a:r>
            <a:r>
              <a:rPr lang="en-GB" sz="3600" b="1" dirty="0"/>
              <a:t>E</a:t>
            </a:r>
            <a:r>
              <a:rPr lang="en-GB" b="1" dirty="0"/>
              <a:t>phesians 4:25-32</a:t>
            </a:r>
            <a:endParaRPr lang="en-GB" b="1" i="1" dirty="0"/>
          </a:p>
        </p:txBody>
      </p:sp>
      <p:sp>
        <p:nvSpPr>
          <p:cNvPr id="4" name="Date Placeholder 3">
            <a:extLst>
              <a:ext uri="{FF2B5EF4-FFF2-40B4-BE49-F238E27FC236}">
                <a16:creationId xmlns:a16="http://schemas.microsoft.com/office/drawing/2014/main" id="{D84764D2-51C9-8573-2BF6-AFD7871B14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10/04/2026 10:24</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EC3C3983-7457-91CE-D2F9-77958CEF603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2023F8FB-0D8D-6350-B1C5-C004F30E453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pic>
        <p:nvPicPr>
          <p:cNvPr id="18" name="Picture 17">
            <a:extLst>
              <a:ext uri="{FF2B5EF4-FFF2-40B4-BE49-F238E27FC236}">
                <a16:creationId xmlns:a16="http://schemas.microsoft.com/office/drawing/2014/main" id="{DFFBF17F-A14C-8AFF-3E13-C6D0D6CE320D}"/>
              </a:ext>
            </a:extLst>
          </p:cNvPr>
          <p:cNvPicPr>
            <a:picLocks noChangeAspect="1"/>
          </p:cNvPicPr>
          <p:nvPr/>
        </p:nvPicPr>
        <p:blipFill>
          <a:blip r:embed="rId3"/>
          <a:stretch>
            <a:fillRect/>
          </a:stretch>
        </p:blipFill>
        <p:spPr>
          <a:xfrm>
            <a:off x="491466" y="1468582"/>
            <a:ext cx="11284897" cy="5142482"/>
          </a:xfrm>
          <a:prstGeom prst="rect">
            <a:avLst/>
          </a:prstGeom>
        </p:spPr>
      </p:pic>
      <p:sp>
        <p:nvSpPr>
          <p:cNvPr id="19" name="Title 1">
            <a:extLst>
              <a:ext uri="{FF2B5EF4-FFF2-40B4-BE49-F238E27FC236}">
                <a16:creationId xmlns:a16="http://schemas.microsoft.com/office/drawing/2014/main" id="{26439CF3-06D2-AFD0-338F-1087D0AC1FE8}"/>
              </a:ext>
            </a:extLst>
          </p:cNvPr>
          <p:cNvSpPr txBox="1">
            <a:spLocks/>
          </p:cNvSpPr>
          <p:nvPr/>
        </p:nvSpPr>
        <p:spPr>
          <a:xfrm>
            <a:off x="6234547" y="942109"/>
            <a:ext cx="5541816" cy="461927"/>
          </a:xfrm>
          <a:prstGeom prst="rect">
            <a:avLst/>
          </a:prstGeom>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b="1" i="1" dirty="0"/>
              <a:t>New Living Translation (NLT)</a:t>
            </a:r>
          </a:p>
        </p:txBody>
      </p:sp>
      <p:sp>
        <p:nvSpPr>
          <p:cNvPr id="20" name="Title 1">
            <a:extLst>
              <a:ext uri="{FF2B5EF4-FFF2-40B4-BE49-F238E27FC236}">
                <a16:creationId xmlns:a16="http://schemas.microsoft.com/office/drawing/2014/main" id="{B67A7CEE-2016-3CB6-EACA-BD669F092A8D}"/>
              </a:ext>
            </a:extLst>
          </p:cNvPr>
          <p:cNvSpPr txBox="1">
            <a:spLocks/>
          </p:cNvSpPr>
          <p:nvPr/>
        </p:nvSpPr>
        <p:spPr>
          <a:xfrm>
            <a:off x="491466" y="974382"/>
            <a:ext cx="5604533" cy="461927"/>
          </a:xfrm>
          <a:prstGeom prst="rect">
            <a:avLst/>
          </a:prstGeom>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b="1" i="1" dirty="0"/>
              <a:t>New Living Translation (NIV)</a:t>
            </a:r>
          </a:p>
        </p:txBody>
      </p:sp>
    </p:spTree>
    <p:extLst>
      <p:ext uri="{BB962C8B-B14F-4D97-AF65-F5344CB8AC3E}">
        <p14:creationId xmlns:p14="http://schemas.microsoft.com/office/powerpoint/2010/main" val="40903583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2A783-79CB-D9A5-91A1-91FEF8B5B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A7751-0A65-EB23-4108-FEEA11E23DC1}"/>
              </a:ext>
            </a:extLst>
          </p:cNvPr>
          <p:cNvSpPr>
            <a:spLocks noGrp="1"/>
          </p:cNvSpPr>
          <p:nvPr>
            <p:ph type="title"/>
          </p:nvPr>
        </p:nvSpPr>
        <p:spPr>
          <a:xfrm>
            <a:off x="838200" y="18255"/>
            <a:ext cx="10515600" cy="1325563"/>
          </a:xfrm>
        </p:spPr>
        <p:txBody>
          <a:bodyPr>
            <a:normAutofit/>
          </a:bodyPr>
          <a:lstStyle/>
          <a:p>
            <a:pPr algn="ctr"/>
            <a:r>
              <a:rPr lang="en-GB" sz="3600" i="1" dirty="0"/>
              <a:t>Part 4: Living as Set Apart Ones </a:t>
            </a:r>
            <a:br>
              <a:rPr lang="en-GB" sz="3600" i="1" dirty="0"/>
            </a:br>
            <a:r>
              <a:rPr lang="en-GB" sz="3600" b="1" i="1" dirty="0"/>
              <a:t>SCRIPTURES</a:t>
            </a:r>
            <a:endParaRPr lang="en-GB" b="1" i="1" dirty="0"/>
          </a:p>
        </p:txBody>
      </p:sp>
      <p:sp>
        <p:nvSpPr>
          <p:cNvPr id="3" name="Content Placeholder 2">
            <a:extLst>
              <a:ext uri="{FF2B5EF4-FFF2-40B4-BE49-F238E27FC236}">
                <a16:creationId xmlns:a16="http://schemas.microsoft.com/office/drawing/2014/main" id="{3CC80BC7-69E0-3E8F-93D1-C72F012DFF1F}"/>
              </a:ext>
            </a:extLst>
          </p:cNvPr>
          <p:cNvSpPr>
            <a:spLocks noGrp="1"/>
          </p:cNvSpPr>
          <p:nvPr>
            <p:ph idx="1"/>
          </p:nvPr>
        </p:nvSpPr>
        <p:spPr>
          <a:xfrm>
            <a:off x="615950" y="1397726"/>
            <a:ext cx="10953750" cy="4779237"/>
          </a:xfrm>
        </p:spPr>
        <p:txBody>
          <a:bodyPr numCol="1" spcCol="180000">
            <a:normAutofit fontScale="85000" lnSpcReduction="10000"/>
          </a:bodyPr>
          <a:lstStyle/>
          <a:p>
            <a:pPr>
              <a:lnSpc>
                <a:spcPct val="150000"/>
              </a:lnSpc>
            </a:pPr>
            <a:r>
              <a:rPr lang="en-NG" sz="2000" b="1" dirty="0"/>
              <a:t>Matt 9:17. Neither do people pour new wine into old wineskins. If they do, the skins will burst; the wine will run out, and the wineskins will be ruined. No, they pour new wine into new wineskins, and both are preserved.</a:t>
            </a:r>
            <a:r>
              <a:rPr lang="en-NG" sz="2000" dirty="0"/>
              <a:t>’</a:t>
            </a:r>
            <a:endParaRPr lang="en-US" sz="2000" dirty="0"/>
          </a:p>
          <a:p>
            <a:pPr>
              <a:lnSpc>
                <a:spcPct val="150000"/>
              </a:lnSpc>
            </a:pPr>
            <a:r>
              <a:rPr lang="en-US" sz="2000" b="1" dirty="0"/>
              <a:t>2 Corinth 5:17  Therefore, if anyone is in Christ, the new creation has come: the old has gone, the new is here! NIV.  Therefore, if anyone is in Christ, he is a new creation; old things have passed away; behold, all things have become new. NKJV</a:t>
            </a:r>
          </a:p>
          <a:p>
            <a:pPr>
              <a:lnSpc>
                <a:spcPct val="150000"/>
              </a:lnSpc>
            </a:pPr>
            <a:r>
              <a:rPr lang="en-US" sz="2000" b="1" dirty="0"/>
              <a:t>2 Peter 1:1-4.  Simon Peter, a bondservant and apostle of Jesus Christ, To those who have obtained like precious faith with us by the righteousness of our God and Savior Jesus Christ:2 Grace and peace be multiplied to you in the knowledge of God and of Jesus our Lord, 3 as His divine power has given to us all things that pertain to life and godliness, through the knowledge of Him who called us by glory and virtue, 4 by which have been given to us exceedingly great and precious promises, that through these you may be partakers of the divine nature, having escaped the corruption that is in the world through lust.</a:t>
            </a:r>
          </a:p>
          <a:p>
            <a:pPr marL="0" indent="0">
              <a:lnSpc>
                <a:spcPct val="150000"/>
              </a:lnSpc>
              <a:buNone/>
            </a:pPr>
            <a:endParaRPr lang="en-GB" sz="2000" b="1" dirty="0">
              <a:solidFill>
                <a:srgbClr val="0000FF"/>
              </a:solidFill>
            </a:endParaRPr>
          </a:p>
        </p:txBody>
      </p:sp>
      <p:sp>
        <p:nvSpPr>
          <p:cNvPr id="4" name="Date Placeholder 3">
            <a:extLst>
              <a:ext uri="{FF2B5EF4-FFF2-40B4-BE49-F238E27FC236}">
                <a16:creationId xmlns:a16="http://schemas.microsoft.com/office/drawing/2014/main" id="{952AF5BC-2251-927D-ACFA-FB270079E97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10/04/2026 09:30</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9B2FCD28-5D6A-9A60-6CF0-CD961DE578F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53456D28-5AE5-F3D7-0E20-C4B9117BCA9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391625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C9540-7CD5-ECCB-077A-04773746C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EF4F59-3874-5824-3309-D969362BCCED}"/>
              </a:ext>
            </a:extLst>
          </p:cNvPr>
          <p:cNvSpPr>
            <a:spLocks noGrp="1"/>
          </p:cNvSpPr>
          <p:nvPr>
            <p:ph type="title"/>
          </p:nvPr>
        </p:nvSpPr>
        <p:spPr>
          <a:xfrm>
            <a:off x="838200" y="18255"/>
            <a:ext cx="10515600" cy="1325563"/>
          </a:xfrm>
        </p:spPr>
        <p:txBody>
          <a:bodyPr>
            <a:normAutofit/>
          </a:bodyPr>
          <a:lstStyle/>
          <a:p>
            <a:pPr algn="ctr"/>
            <a:r>
              <a:rPr lang="en-GB" sz="3600" i="1" dirty="0"/>
              <a:t>Part 4: Living as Set Apart Ones </a:t>
            </a:r>
            <a:br>
              <a:rPr lang="en-GB" sz="3600" i="1" dirty="0"/>
            </a:br>
            <a:r>
              <a:rPr lang="en-GB" sz="3600" b="1" i="1" dirty="0"/>
              <a:t>SCRIPTURES</a:t>
            </a:r>
            <a:endParaRPr lang="en-GB" b="1" i="1" dirty="0"/>
          </a:p>
        </p:txBody>
      </p:sp>
      <p:sp>
        <p:nvSpPr>
          <p:cNvPr id="3" name="Content Placeholder 2">
            <a:extLst>
              <a:ext uri="{FF2B5EF4-FFF2-40B4-BE49-F238E27FC236}">
                <a16:creationId xmlns:a16="http://schemas.microsoft.com/office/drawing/2014/main" id="{6E2C46CD-3BDF-8A81-1B44-0F3F36C46828}"/>
              </a:ext>
            </a:extLst>
          </p:cNvPr>
          <p:cNvSpPr>
            <a:spLocks noGrp="1"/>
          </p:cNvSpPr>
          <p:nvPr>
            <p:ph idx="1"/>
          </p:nvPr>
        </p:nvSpPr>
        <p:spPr>
          <a:xfrm>
            <a:off x="615950" y="1397726"/>
            <a:ext cx="10953750" cy="4779237"/>
          </a:xfrm>
        </p:spPr>
        <p:txBody>
          <a:bodyPr numCol="1" spcCol="180000">
            <a:normAutofit fontScale="85000" lnSpcReduction="20000"/>
          </a:bodyPr>
          <a:lstStyle/>
          <a:p>
            <a:pPr>
              <a:lnSpc>
                <a:spcPct val="150000"/>
              </a:lnSpc>
            </a:pPr>
            <a:r>
              <a:rPr lang="en-US" sz="2000" b="1" dirty="0"/>
              <a:t>1 John 3:2 See what great love.  the Father has lavished on us, that we should be called children of God! And that is what we are! The reason the world does not know us is that it did not know him. 2 Dear friends, now we are children of God, and what we will be has not yet been made known. But we know that when Christ appears, we shall be like him, for we shall see him as he is. 3 All who have this hope in him purify themselves, just as he is pure.</a:t>
            </a:r>
          </a:p>
          <a:p>
            <a:pPr>
              <a:lnSpc>
                <a:spcPct val="150000"/>
              </a:lnSpc>
            </a:pPr>
            <a:r>
              <a:rPr lang="en-US" sz="2000" b="1" dirty="0"/>
              <a:t>John 10:34-36. 34 Jesus answered them, “Is it not written in your Law, ‘I have said you are “gods”’]? 35 If he called them ‘gods,’ to whom the word of God came—and Scripture cannot be set aside— 36 what about the one whom the Father set apart as his very own and sent into the world? Why then do you accuse me of blasphemy because I said, ‘I am God’s Son’? </a:t>
            </a:r>
          </a:p>
          <a:p>
            <a:pPr>
              <a:lnSpc>
                <a:spcPct val="150000"/>
              </a:lnSpc>
            </a:pPr>
            <a:r>
              <a:rPr lang="en-US" sz="2000" b="1" dirty="0"/>
              <a:t>in Psalms 40:20 says A man who is in honor, yet does not </a:t>
            </a:r>
            <a:r>
              <a:rPr lang="en-US" sz="2000" b="1" dirty="0" err="1"/>
              <a:t>understand,Is</a:t>
            </a:r>
            <a:r>
              <a:rPr lang="en-US" sz="2000" b="1" dirty="0"/>
              <a:t> like the beasts that perish.</a:t>
            </a:r>
          </a:p>
          <a:p>
            <a:pPr>
              <a:lnSpc>
                <a:spcPct val="150000"/>
              </a:lnSpc>
            </a:pPr>
            <a:r>
              <a:rPr lang="en-US" sz="2000" b="1" dirty="0"/>
              <a:t>Colossians 2:11-15  11 In him you were also circumcised with a circumcision not performed by human hands. Your whole self ruled by the flesh was put off when you were circumcised by Christ </a:t>
            </a:r>
            <a:endParaRPr lang="en-GB" sz="2000" b="1" dirty="0"/>
          </a:p>
        </p:txBody>
      </p:sp>
      <p:sp>
        <p:nvSpPr>
          <p:cNvPr id="4" name="Date Placeholder 3">
            <a:extLst>
              <a:ext uri="{FF2B5EF4-FFF2-40B4-BE49-F238E27FC236}">
                <a16:creationId xmlns:a16="http://schemas.microsoft.com/office/drawing/2014/main" id="{9236D812-9EBF-4E53-64C6-D966370F222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10/04/2026 15:06</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6F0C3011-8917-57B8-FF35-717E41766E7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830CA129-B4D2-3EE5-6144-30363FC5CE2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82341623"/>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1024</TotalTime>
  <Words>1239</Words>
  <Application>Microsoft Office PowerPoint</Application>
  <PresentationFormat>Widescreen</PresentationFormat>
  <Paragraphs>97</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Aptos</vt:lpstr>
      <vt:lpstr>Aptos Display</vt:lpstr>
      <vt:lpstr>Arial</vt:lpstr>
      <vt:lpstr>Calibri</vt:lpstr>
      <vt:lpstr>Calibri Light</vt:lpstr>
      <vt:lpstr>Office Theme</vt:lpstr>
      <vt:lpstr>1_Office Theme</vt:lpstr>
      <vt:lpstr>PowerPoint Presentation</vt:lpstr>
      <vt:lpstr>Set Apart For His Glory - 4</vt:lpstr>
      <vt:lpstr>Living as Set Apart Ones:  Book of Ephesians Overview Andy’s Final Thoughts…</vt:lpstr>
      <vt:lpstr>PowerPoint Presentation</vt:lpstr>
      <vt:lpstr>Set Apart For His Glory - 3</vt:lpstr>
      <vt:lpstr>Set Apart For His Glory:  Book of Ephesians Overview Ephesians Chapters 4 – 6: Topics to Cover</vt:lpstr>
      <vt:lpstr>Part 4: Living as Set Apart Ones  MAIN TEXT : Ephesians 4:25-32</vt:lpstr>
      <vt:lpstr>Part 4: Living as Set Apart Ones  SCRIPTURES</vt:lpstr>
      <vt:lpstr>Part 4: Living as Set Apart Ones  SCRIPTURES</vt:lpstr>
      <vt:lpstr>Part 4: Living as Set Apart Ones  Today’s Study at a Glance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Acreman</dc:creator>
  <cp:lastModifiedBy>Sunny Daniels</cp:lastModifiedBy>
  <cp:revision>8</cp:revision>
  <cp:lastPrinted>2026-03-29T08:54:22Z</cp:lastPrinted>
  <dcterms:created xsi:type="dcterms:W3CDTF">2026-03-02T14:06:24Z</dcterms:created>
  <dcterms:modified xsi:type="dcterms:W3CDTF">2026-04-10T14:13:18Z</dcterms:modified>
</cp:coreProperties>
</file>